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6" r:id="rId3"/>
    <p:sldId id="287" r:id="rId4"/>
    <p:sldId id="356" r:id="rId5"/>
    <p:sldId id="357" r:id="rId6"/>
    <p:sldId id="358" r:id="rId7"/>
    <p:sldId id="359" r:id="rId8"/>
    <p:sldId id="288" r:id="rId9"/>
    <p:sldId id="315" r:id="rId10"/>
    <p:sldId id="316" r:id="rId11"/>
    <p:sldId id="291" r:id="rId12"/>
    <p:sldId id="346" r:id="rId13"/>
    <p:sldId id="292" r:id="rId14"/>
    <p:sldId id="299" r:id="rId15"/>
    <p:sldId id="350" r:id="rId16"/>
    <p:sldId id="351" r:id="rId17"/>
    <p:sldId id="320" r:id="rId18"/>
    <p:sldId id="347" r:id="rId19"/>
    <p:sldId id="349" r:id="rId20"/>
    <p:sldId id="348" r:id="rId21"/>
    <p:sldId id="333" r:id="rId22"/>
    <p:sldId id="334" r:id="rId23"/>
    <p:sldId id="352" r:id="rId24"/>
    <p:sldId id="353" r:id="rId25"/>
    <p:sldId id="354" r:id="rId26"/>
    <p:sldId id="355" r:id="rId27"/>
    <p:sldId id="28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 userDrawn="1">
          <p15:clr>
            <a:srgbClr val="A4A3A4"/>
          </p15:clr>
        </p15:guide>
        <p15:guide id="2" pos="816" userDrawn="1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orient="horz" pos="62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orient="horz" pos="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494"/>
    <a:srgbClr val="0070C0"/>
    <a:srgbClr val="B7D849"/>
    <a:srgbClr val="FCF7A0"/>
    <a:srgbClr val="FECF41"/>
    <a:srgbClr val="FDF58D"/>
    <a:srgbClr val="C6E164"/>
    <a:srgbClr val="FDDA6A"/>
    <a:srgbClr val="24427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325" autoAdjust="0"/>
  </p:normalViewPr>
  <p:slideViewPr>
    <p:cSldViewPr>
      <p:cViewPr varScale="1">
        <p:scale>
          <a:sx n="62" d="100"/>
          <a:sy n="62" d="100"/>
        </p:scale>
        <p:origin x="1384" y="16"/>
      </p:cViewPr>
      <p:guideLst>
        <p:guide orient="horz" pos="240"/>
        <p:guide pos="816"/>
        <p:guide pos="192"/>
        <p:guide orient="horz" pos="624"/>
        <p:guide orient="horz" pos="2160"/>
        <p:guide pos="2880"/>
        <p:guide pos="5568"/>
        <p:guide orient="horz" pos="912"/>
      </p:guideLst>
    </p:cSldViewPr>
  </p:slideViewPr>
  <p:outlineViewPr>
    <p:cViewPr>
      <p:scale>
        <a:sx n="33" d="100"/>
        <a:sy n="33" d="100"/>
      </p:scale>
      <p:origin x="0" y="-240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N:\backup\E%20&#30424;\&#20202;&#22120;&#26679;&#26412;&#20876;&#21046;&#20316;\&#26679;&#26412;&#20876;&#21046;&#20316;\&#26679;&#26412;&#20876;&#21046;&#20316;2012&#24180;9&#26376;\PDF\&#25253;&#20215;&#21333;\&#25391;&#33633;&#28404;\oscilating%20drop%20Kruss%20&#27169;&#2649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307961903426764"/>
          <c:y val="8.5034843559823728E-2"/>
          <c:w val="0.83774674579473973"/>
          <c:h val="0.80841561034290799"/>
        </c:manualLayout>
      </c:layout>
      <c:scatterChart>
        <c:scatterStyle val="lineMarker"/>
        <c:varyColors val="0"/>
        <c:ser>
          <c:idx val="1"/>
          <c:order val="0"/>
          <c:tx>
            <c:v>Theory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'[oscilating drop Kruss 模板.xlsx]24_ODM_0,02Hz_100mV_0mV_C16_Bri'!$A$2:$A$1486</c:f>
              <c:numCache>
                <c:formatCode>General</c:formatCode>
                <c:ptCount val="1485"/>
                <c:pt idx="0">
                  <c:v>3.24</c:v>
                </c:pt>
                <c:pt idx="1">
                  <c:v>3.44</c:v>
                </c:pt>
                <c:pt idx="2">
                  <c:v>3.64</c:v>
                </c:pt>
                <c:pt idx="3">
                  <c:v>3.88</c:v>
                </c:pt>
                <c:pt idx="4">
                  <c:v>4.08</c:v>
                </c:pt>
                <c:pt idx="5">
                  <c:v>4.28</c:v>
                </c:pt>
                <c:pt idx="6">
                  <c:v>4.4800000000000004</c:v>
                </c:pt>
                <c:pt idx="7">
                  <c:v>4.72</c:v>
                </c:pt>
                <c:pt idx="8">
                  <c:v>4.92</c:v>
                </c:pt>
                <c:pt idx="9">
                  <c:v>5.16</c:v>
                </c:pt>
                <c:pt idx="10">
                  <c:v>5.3680000000000003</c:v>
                </c:pt>
                <c:pt idx="11">
                  <c:v>5.56</c:v>
                </c:pt>
                <c:pt idx="12">
                  <c:v>5.7610000000000001</c:v>
                </c:pt>
                <c:pt idx="13">
                  <c:v>5.9610000000000003</c:v>
                </c:pt>
                <c:pt idx="14">
                  <c:v>6.1609999999999996</c:v>
                </c:pt>
                <c:pt idx="15">
                  <c:v>6.3609999999999998</c:v>
                </c:pt>
                <c:pt idx="16">
                  <c:v>6.5609999999999999</c:v>
                </c:pt>
                <c:pt idx="17">
                  <c:v>6.7610000000000001</c:v>
                </c:pt>
                <c:pt idx="18">
                  <c:v>6.9610000000000003</c:v>
                </c:pt>
                <c:pt idx="19">
                  <c:v>7.1609999999999996</c:v>
                </c:pt>
                <c:pt idx="20">
                  <c:v>7.3609999999999998</c:v>
                </c:pt>
                <c:pt idx="21">
                  <c:v>7.5609999999999999</c:v>
                </c:pt>
                <c:pt idx="22">
                  <c:v>7.7610000000000001</c:v>
                </c:pt>
                <c:pt idx="23">
                  <c:v>7.9610000000000003</c:v>
                </c:pt>
                <c:pt idx="24">
                  <c:v>8.1609999999999996</c:v>
                </c:pt>
                <c:pt idx="25">
                  <c:v>8.3610000000000007</c:v>
                </c:pt>
                <c:pt idx="26">
                  <c:v>8.5609999999999999</c:v>
                </c:pt>
                <c:pt idx="27">
                  <c:v>8.7609999999999992</c:v>
                </c:pt>
                <c:pt idx="28">
                  <c:v>8.9610000000000003</c:v>
                </c:pt>
                <c:pt idx="29">
                  <c:v>9.1609999999999996</c:v>
                </c:pt>
                <c:pt idx="30">
                  <c:v>9.3680000000000003</c:v>
                </c:pt>
                <c:pt idx="31">
                  <c:v>9.5609999999999999</c:v>
                </c:pt>
                <c:pt idx="32">
                  <c:v>9.7609999999999992</c:v>
                </c:pt>
                <c:pt idx="33">
                  <c:v>9.9610000000000003</c:v>
                </c:pt>
                <c:pt idx="34">
                  <c:v>10.161</c:v>
                </c:pt>
                <c:pt idx="35">
                  <c:v>10.361000000000001</c:v>
                </c:pt>
                <c:pt idx="36">
                  <c:v>10.561</c:v>
                </c:pt>
                <c:pt idx="37">
                  <c:v>10.760999999999999</c:v>
                </c:pt>
                <c:pt idx="38">
                  <c:v>10.961</c:v>
                </c:pt>
                <c:pt idx="39">
                  <c:v>11.161</c:v>
                </c:pt>
                <c:pt idx="40">
                  <c:v>11.361000000000001</c:v>
                </c:pt>
                <c:pt idx="41">
                  <c:v>11.561</c:v>
                </c:pt>
                <c:pt idx="42">
                  <c:v>11.801</c:v>
                </c:pt>
                <c:pt idx="43">
                  <c:v>12.000999999999999</c:v>
                </c:pt>
                <c:pt idx="44">
                  <c:v>12.201000000000001</c:v>
                </c:pt>
                <c:pt idx="45">
                  <c:v>12.401</c:v>
                </c:pt>
                <c:pt idx="46">
                  <c:v>12.601000000000001</c:v>
                </c:pt>
                <c:pt idx="47">
                  <c:v>12.801</c:v>
                </c:pt>
                <c:pt idx="48">
                  <c:v>13.000999999999999</c:v>
                </c:pt>
                <c:pt idx="49">
                  <c:v>13.201000000000001</c:v>
                </c:pt>
                <c:pt idx="50">
                  <c:v>13.401</c:v>
                </c:pt>
                <c:pt idx="51">
                  <c:v>13.601000000000001</c:v>
                </c:pt>
                <c:pt idx="52">
                  <c:v>13.801</c:v>
                </c:pt>
                <c:pt idx="53">
                  <c:v>14.000999999999999</c:v>
                </c:pt>
                <c:pt idx="54">
                  <c:v>14.201000000000001</c:v>
                </c:pt>
                <c:pt idx="55">
                  <c:v>14.441000000000001</c:v>
                </c:pt>
                <c:pt idx="56">
                  <c:v>14.641</c:v>
                </c:pt>
                <c:pt idx="57">
                  <c:v>14.840999999999999</c:v>
                </c:pt>
                <c:pt idx="58">
                  <c:v>15.081</c:v>
                </c:pt>
                <c:pt idx="59">
                  <c:v>15.281000000000001</c:v>
                </c:pt>
                <c:pt idx="60">
                  <c:v>15.481</c:v>
                </c:pt>
                <c:pt idx="61">
                  <c:v>15.680999999999999</c:v>
                </c:pt>
                <c:pt idx="62">
                  <c:v>15.881</c:v>
                </c:pt>
                <c:pt idx="63">
                  <c:v>16.081</c:v>
                </c:pt>
                <c:pt idx="64">
                  <c:v>16.280999999999999</c:v>
                </c:pt>
                <c:pt idx="65">
                  <c:v>16.481000000000002</c:v>
                </c:pt>
                <c:pt idx="66">
                  <c:v>16.721</c:v>
                </c:pt>
                <c:pt idx="67">
                  <c:v>16.920999999999999</c:v>
                </c:pt>
                <c:pt idx="68">
                  <c:v>17.120999999999999</c:v>
                </c:pt>
                <c:pt idx="69">
                  <c:v>17.361000000000001</c:v>
                </c:pt>
                <c:pt idx="70">
                  <c:v>17.561</c:v>
                </c:pt>
                <c:pt idx="71">
                  <c:v>17.760999999999999</c:v>
                </c:pt>
                <c:pt idx="72">
                  <c:v>17.960999999999999</c:v>
                </c:pt>
                <c:pt idx="73">
                  <c:v>18.161000000000001</c:v>
                </c:pt>
                <c:pt idx="74">
                  <c:v>18.361000000000001</c:v>
                </c:pt>
                <c:pt idx="75">
                  <c:v>18.561</c:v>
                </c:pt>
                <c:pt idx="76">
                  <c:v>18.760999999999999</c:v>
                </c:pt>
                <c:pt idx="77">
                  <c:v>18.960999999999999</c:v>
                </c:pt>
                <c:pt idx="78">
                  <c:v>19.161000000000001</c:v>
                </c:pt>
                <c:pt idx="79">
                  <c:v>19.401</c:v>
                </c:pt>
                <c:pt idx="80">
                  <c:v>19.600999999999999</c:v>
                </c:pt>
                <c:pt idx="81">
                  <c:v>19.800999999999998</c:v>
                </c:pt>
                <c:pt idx="82">
                  <c:v>20.001000000000001</c:v>
                </c:pt>
                <c:pt idx="83">
                  <c:v>20.201000000000001</c:v>
                </c:pt>
                <c:pt idx="84">
                  <c:v>20.401</c:v>
                </c:pt>
                <c:pt idx="85">
                  <c:v>20.600999999999999</c:v>
                </c:pt>
                <c:pt idx="86">
                  <c:v>20.800999999999998</c:v>
                </c:pt>
                <c:pt idx="87">
                  <c:v>21.001000000000001</c:v>
                </c:pt>
                <c:pt idx="88">
                  <c:v>21.201000000000001</c:v>
                </c:pt>
                <c:pt idx="89">
                  <c:v>21.440999999999999</c:v>
                </c:pt>
                <c:pt idx="90">
                  <c:v>21.640999999999998</c:v>
                </c:pt>
                <c:pt idx="91">
                  <c:v>21.841000000000001</c:v>
                </c:pt>
                <c:pt idx="92">
                  <c:v>22.041</c:v>
                </c:pt>
                <c:pt idx="93">
                  <c:v>22.241</c:v>
                </c:pt>
                <c:pt idx="94">
                  <c:v>22.440999999999999</c:v>
                </c:pt>
                <c:pt idx="95">
                  <c:v>22.640999999999998</c:v>
                </c:pt>
                <c:pt idx="96">
                  <c:v>22.841000000000001</c:v>
                </c:pt>
                <c:pt idx="97">
                  <c:v>23.041</c:v>
                </c:pt>
                <c:pt idx="98">
                  <c:v>23.280999999999999</c:v>
                </c:pt>
                <c:pt idx="99">
                  <c:v>23.481000000000002</c:v>
                </c:pt>
                <c:pt idx="100">
                  <c:v>23.681000000000001</c:v>
                </c:pt>
                <c:pt idx="101">
                  <c:v>23.888999999999999</c:v>
                </c:pt>
                <c:pt idx="102">
                  <c:v>24.081</c:v>
                </c:pt>
                <c:pt idx="103">
                  <c:v>24.280999999999999</c:v>
                </c:pt>
                <c:pt idx="104">
                  <c:v>24.481000000000002</c:v>
                </c:pt>
                <c:pt idx="105">
                  <c:v>24.681000000000001</c:v>
                </c:pt>
                <c:pt idx="106">
                  <c:v>24.881</c:v>
                </c:pt>
                <c:pt idx="107">
                  <c:v>25.081</c:v>
                </c:pt>
                <c:pt idx="108">
                  <c:v>25.280999999999999</c:v>
                </c:pt>
                <c:pt idx="109">
                  <c:v>25.481000000000002</c:v>
                </c:pt>
                <c:pt idx="110">
                  <c:v>25.681000000000001</c:v>
                </c:pt>
                <c:pt idx="111">
                  <c:v>25.881</c:v>
                </c:pt>
                <c:pt idx="112">
                  <c:v>26.081</c:v>
                </c:pt>
                <c:pt idx="113">
                  <c:v>26.289000000000001</c:v>
                </c:pt>
                <c:pt idx="114">
                  <c:v>26.489000000000001</c:v>
                </c:pt>
                <c:pt idx="115">
                  <c:v>26.689</c:v>
                </c:pt>
                <c:pt idx="116">
                  <c:v>26.881</c:v>
                </c:pt>
                <c:pt idx="117">
                  <c:v>27.081</c:v>
                </c:pt>
                <c:pt idx="118">
                  <c:v>27.280999999999999</c:v>
                </c:pt>
                <c:pt idx="119">
                  <c:v>27.521000000000001</c:v>
                </c:pt>
                <c:pt idx="120">
                  <c:v>27.721</c:v>
                </c:pt>
                <c:pt idx="121">
                  <c:v>27.920999999999999</c:v>
                </c:pt>
                <c:pt idx="122">
                  <c:v>28.120999999999999</c:v>
                </c:pt>
                <c:pt idx="123">
                  <c:v>28.361000000000001</c:v>
                </c:pt>
                <c:pt idx="124">
                  <c:v>28.561</c:v>
                </c:pt>
                <c:pt idx="125">
                  <c:v>28.800999999999998</c:v>
                </c:pt>
                <c:pt idx="126">
                  <c:v>29.001000000000001</c:v>
                </c:pt>
                <c:pt idx="127">
                  <c:v>29.201000000000001</c:v>
                </c:pt>
                <c:pt idx="128">
                  <c:v>29.401</c:v>
                </c:pt>
                <c:pt idx="129">
                  <c:v>29.600999999999999</c:v>
                </c:pt>
                <c:pt idx="130">
                  <c:v>29.800999999999998</c:v>
                </c:pt>
                <c:pt idx="131">
                  <c:v>30.009</c:v>
                </c:pt>
                <c:pt idx="132">
                  <c:v>30.209</c:v>
                </c:pt>
                <c:pt idx="133">
                  <c:v>30.440999999999999</c:v>
                </c:pt>
                <c:pt idx="134">
                  <c:v>30.640999999999998</c:v>
                </c:pt>
                <c:pt idx="135">
                  <c:v>30.841000000000001</c:v>
                </c:pt>
                <c:pt idx="136">
                  <c:v>31.081</c:v>
                </c:pt>
                <c:pt idx="137">
                  <c:v>31.280999999999999</c:v>
                </c:pt>
                <c:pt idx="138">
                  <c:v>31.481000000000002</c:v>
                </c:pt>
                <c:pt idx="139">
                  <c:v>31.681000000000001</c:v>
                </c:pt>
                <c:pt idx="140">
                  <c:v>31.881</c:v>
                </c:pt>
                <c:pt idx="141">
                  <c:v>32.081000000000003</c:v>
                </c:pt>
                <c:pt idx="142">
                  <c:v>32.280999999999999</c:v>
                </c:pt>
                <c:pt idx="143">
                  <c:v>32.481000000000002</c:v>
                </c:pt>
                <c:pt idx="144">
                  <c:v>32.720999999999997</c:v>
                </c:pt>
                <c:pt idx="145">
                  <c:v>32.920999999999999</c:v>
                </c:pt>
                <c:pt idx="146">
                  <c:v>33.161000000000001</c:v>
                </c:pt>
                <c:pt idx="147">
                  <c:v>33.360999999999997</c:v>
                </c:pt>
                <c:pt idx="148">
                  <c:v>33.600999999999999</c:v>
                </c:pt>
                <c:pt idx="149">
                  <c:v>33.801000000000002</c:v>
                </c:pt>
                <c:pt idx="150">
                  <c:v>34.000999999999998</c:v>
                </c:pt>
                <c:pt idx="151">
                  <c:v>34.201000000000001</c:v>
                </c:pt>
                <c:pt idx="152">
                  <c:v>34.401000000000003</c:v>
                </c:pt>
                <c:pt idx="153">
                  <c:v>34.600999999999999</c:v>
                </c:pt>
                <c:pt idx="154">
                  <c:v>34.801000000000002</c:v>
                </c:pt>
                <c:pt idx="155">
                  <c:v>35.000999999999998</c:v>
                </c:pt>
                <c:pt idx="156">
                  <c:v>35.201000000000001</c:v>
                </c:pt>
                <c:pt idx="157">
                  <c:v>35.401000000000003</c:v>
                </c:pt>
                <c:pt idx="158">
                  <c:v>35.600999999999999</c:v>
                </c:pt>
                <c:pt idx="159">
                  <c:v>35.841000000000001</c:v>
                </c:pt>
                <c:pt idx="160">
                  <c:v>36.042000000000002</c:v>
                </c:pt>
                <c:pt idx="161">
                  <c:v>36.241999999999997</c:v>
                </c:pt>
                <c:pt idx="162">
                  <c:v>36.442</c:v>
                </c:pt>
                <c:pt idx="163">
                  <c:v>36.642000000000003</c:v>
                </c:pt>
                <c:pt idx="164">
                  <c:v>36.841999999999999</c:v>
                </c:pt>
                <c:pt idx="165">
                  <c:v>37.082000000000001</c:v>
                </c:pt>
                <c:pt idx="166">
                  <c:v>37.281999999999996</c:v>
                </c:pt>
                <c:pt idx="167">
                  <c:v>37.481999999999999</c:v>
                </c:pt>
                <c:pt idx="168">
                  <c:v>37.682000000000002</c:v>
                </c:pt>
                <c:pt idx="169">
                  <c:v>37.881999999999998</c:v>
                </c:pt>
                <c:pt idx="170">
                  <c:v>38.082000000000001</c:v>
                </c:pt>
                <c:pt idx="171">
                  <c:v>38.281999999999996</c:v>
                </c:pt>
                <c:pt idx="172">
                  <c:v>38.481999999999999</c:v>
                </c:pt>
                <c:pt idx="173">
                  <c:v>38.722000000000001</c:v>
                </c:pt>
                <c:pt idx="174">
                  <c:v>38.921999999999997</c:v>
                </c:pt>
                <c:pt idx="175">
                  <c:v>39.128999999999998</c:v>
                </c:pt>
                <c:pt idx="176">
                  <c:v>39.322000000000003</c:v>
                </c:pt>
                <c:pt idx="177">
                  <c:v>39.521999999999998</c:v>
                </c:pt>
                <c:pt idx="178">
                  <c:v>39.722000000000001</c:v>
                </c:pt>
                <c:pt idx="179">
                  <c:v>39.921999999999997</c:v>
                </c:pt>
                <c:pt idx="180">
                  <c:v>40.122</c:v>
                </c:pt>
                <c:pt idx="181">
                  <c:v>40.329000000000001</c:v>
                </c:pt>
                <c:pt idx="182">
                  <c:v>40.521999999999998</c:v>
                </c:pt>
                <c:pt idx="183">
                  <c:v>40.722000000000001</c:v>
                </c:pt>
                <c:pt idx="184">
                  <c:v>40.921999999999997</c:v>
                </c:pt>
                <c:pt idx="185">
                  <c:v>41.122</c:v>
                </c:pt>
                <c:pt idx="186">
                  <c:v>41.322000000000003</c:v>
                </c:pt>
                <c:pt idx="187">
                  <c:v>41.529000000000003</c:v>
                </c:pt>
                <c:pt idx="188">
                  <c:v>41.722000000000001</c:v>
                </c:pt>
                <c:pt idx="189">
                  <c:v>41.921999999999997</c:v>
                </c:pt>
                <c:pt idx="190">
                  <c:v>42.122</c:v>
                </c:pt>
                <c:pt idx="191">
                  <c:v>42.329000000000001</c:v>
                </c:pt>
                <c:pt idx="192">
                  <c:v>42.521999999999998</c:v>
                </c:pt>
                <c:pt idx="193">
                  <c:v>42.722000000000001</c:v>
                </c:pt>
                <c:pt idx="194">
                  <c:v>42.921999999999997</c:v>
                </c:pt>
                <c:pt idx="195">
                  <c:v>43.122</c:v>
                </c:pt>
                <c:pt idx="196">
                  <c:v>43.362000000000002</c:v>
                </c:pt>
                <c:pt idx="197">
                  <c:v>43.561999999999998</c:v>
                </c:pt>
                <c:pt idx="198">
                  <c:v>43.762</c:v>
                </c:pt>
                <c:pt idx="199">
                  <c:v>43.962000000000003</c:v>
                </c:pt>
                <c:pt idx="200">
                  <c:v>44.161999999999999</c:v>
                </c:pt>
                <c:pt idx="201">
                  <c:v>44.362000000000002</c:v>
                </c:pt>
                <c:pt idx="202">
                  <c:v>44.561999999999998</c:v>
                </c:pt>
                <c:pt idx="203">
                  <c:v>44.768999999999998</c:v>
                </c:pt>
                <c:pt idx="204">
                  <c:v>44.962000000000003</c:v>
                </c:pt>
                <c:pt idx="205">
                  <c:v>45.161999999999999</c:v>
                </c:pt>
                <c:pt idx="206">
                  <c:v>45.362000000000002</c:v>
                </c:pt>
                <c:pt idx="207">
                  <c:v>45.561999999999998</c:v>
                </c:pt>
                <c:pt idx="208">
                  <c:v>45.768999999999998</c:v>
                </c:pt>
                <c:pt idx="209">
                  <c:v>45.962000000000003</c:v>
                </c:pt>
                <c:pt idx="210">
                  <c:v>46.161999999999999</c:v>
                </c:pt>
                <c:pt idx="211">
                  <c:v>46.362000000000002</c:v>
                </c:pt>
                <c:pt idx="212">
                  <c:v>46.561999999999998</c:v>
                </c:pt>
                <c:pt idx="213">
                  <c:v>46.768999999999998</c:v>
                </c:pt>
                <c:pt idx="214">
                  <c:v>46.962000000000003</c:v>
                </c:pt>
                <c:pt idx="215">
                  <c:v>47.161999999999999</c:v>
                </c:pt>
                <c:pt idx="216">
                  <c:v>47.362000000000002</c:v>
                </c:pt>
                <c:pt idx="217">
                  <c:v>47.561999999999998</c:v>
                </c:pt>
                <c:pt idx="218">
                  <c:v>47.768999999999998</c:v>
                </c:pt>
                <c:pt idx="219">
                  <c:v>47.962000000000003</c:v>
                </c:pt>
                <c:pt idx="220">
                  <c:v>48.161999999999999</c:v>
                </c:pt>
                <c:pt idx="221">
                  <c:v>48.362000000000002</c:v>
                </c:pt>
                <c:pt idx="222">
                  <c:v>48.561999999999998</c:v>
                </c:pt>
                <c:pt idx="223">
                  <c:v>48.768999999999998</c:v>
                </c:pt>
                <c:pt idx="224">
                  <c:v>48.962000000000003</c:v>
                </c:pt>
                <c:pt idx="225">
                  <c:v>49.161999999999999</c:v>
                </c:pt>
                <c:pt idx="226">
                  <c:v>49.362000000000002</c:v>
                </c:pt>
                <c:pt idx="227">
                  <c:v>49.561999999999998</c:v>
                </c:pt>
                <c:pt idx="228">
                  <c:v>49.77</c:v>
                </c:pt>
                <c:pt idx="229">
                  <c:v>49.962000000000003</c:v>
                </c:pt>
                <c:pt idx="230">
                  <c:v>50.161999999999999</c:v>
                </c:pt>
                <c:pt idx="231">
                  <c:v>50.362000000000002</c:v>
                </c:pt>
                <c:pt idx="232">
                  <c:v>50.561999999999998</c:v>
                </c:pt>
                <c:pt idx="233">
                  <c:v>50.77</c:v>
                </c:pt>
                <c:pt idx="234">
                  <c:v>50.962000000000003</c:v>
                </c:pt>
                <c:pt idx="235">
                  <c:v>51.161999999999999</c:v>
                </c:pt>
                <c:pt idx="236">
                  <c:v>51.362000000000002</c:v>
                </c:pt>
                <c:pt idx="237">
                  <c:v>51.561999999999998</c:v>
                </c:pt>
                <c:pt idx="238">
                  <c:v>51.77</c:v>
                </c:pt>
                <c:pt idx="239">
                  <c:v>51.962000000000003</c:v>
                </c:pt>
                <c:pt idx="240">
                  <c:v>52.161999999999999</c:v>
                </c:pt>
                <c:pt idx="241">
                  <c:v>52.362000000000002</c:v>
                </c:pt>
                <c:pt idx="242">
                  <c:v>52.561999999999998</c:v>
                </c:pt>
                <c:pt idx="243">
                  <c:v>52.77</c:v>
                </c:pt>
                <c:pt idx="244">
                  <c:v>52.962000000000003</c:v>
                </c:pt>
                <c:pt idx="245">
                  <c:v>53.161999999999999</c:v>
                </c:pt>
                <c:pt idx="246">
                  <c:v>53.362000000000002</c:v>
                </c:pt>
                <c:pt idx="247">
                  <c:v>53.561999999999998</c:v>
                </c:pt>
                <c:pt idx="248">
                  <c:v>53.77</c:v>
                </c:pt>
                <c:pt idx="249">
                  <c:v>53.962000000000003</c:v>
                </c:pt>
                <c:pt idx="250">
                  <c:v>54.161999999999999</c:v>
                </c:pt>
                <c:pt idx="251">
                  <c:v>54.362000000000002</c:v>
                </c:pt>
                <c:pt idx="252">
                  <c:v>54.561999999999998</c:v>
                </c:pt>
                <c:pt idx="253">
                  <c:v>54.77</c:v>
                </c:pt>
                <c:pt idx="254">
                  <c:v>54.962000000000003</c:v>
                </c:pt>
                <c:pt idx="255">
                  <c:v>55.161999999999999</c:v>
                </c:pt>
                <c:pt idx="256">
                  <c:v>55.362000000000002</c:v>
                </c:pt>
                <c:pt idx="257">
                  <c:v>55.561999999999998</c:v>
                </c:pt>
                <c:pt idx="258">
                  <c:v>55.77</c:v>
                </c:pt>
                <c:pt idx="259">
                  <c:v>55.962000000000003</c:v>
                </c:pt>
                <c:pt idx="260">
                  <c:v>56.161999999999999</c:v>
                </c:pt>
                <c:pt idx="261">
                  <c:v>56.362000000000002</c:v>
                </c:pt>
                <c:pt idx="262">
                  <c:v>56.561999999999998</c:v>
                </c:pt>
                <c:pt idx="263">
                  <c:v>56.77</c:v>
                </c:pt>
                <c:pt idx="264">
                  <c:v>56.962000000000003</c:v>
                </c:pt>
                <c:pt idx="265">
                  <c:v>57.161999999999999</c:v>
                </c:pt>
                <c:pt idx="266">
                  <c:v>57.362000000000002</c:v>
                </c:pt>
                <c:pt idx="267">
                  <c:v>57.561999999999998</c:v>
                </c:pt>
                <c:pt idx="268">
                  <c:v>57.77</c:v>
                </c:pt>
                <c:pt idx="269">
                  <c:v>57.962000000000003</c:v>
                </c:pt>
                <c:pt idx="270">
                  <c:v>58.161999999999999</c:v>
                </c:pt>
                <c:pt idx="271">
                  <c:v>58.362000000000002</c:v>
                </c:pt>
                <c:pt idx="272">
                  <c:v>58.561999999999998</c:v>
                </c:pt>
                <c:pt idx="273">
                  <c:v>58.77</c:v>
                </c:pt>
                <c:pt idx="274">
                  <c:v>58.962000000000003</c:v>
                </c:pt>
                <c:pt idx="275">
                  <c:v>59.161999999999999</c:v>
                </c:pt>
                <c:pt idx="276">
                  <c:v>59.362000000000002</c:v>
                </c:pt>
                <c:pt idx="277">
                  <c:v>59.561999999999998</c:v>
                </c:pt>
                <c:pt idx="278">
                  <c:v>59.762</c:v>
                </c:pt>
                <c:pt idx="279">
                  <c:v>59.962000000000003</c:v>
                </c:pt>
                <c:pt idx="280">
                  <c:v>60.161999999999999</c:v>
                </c:pt>
                <c:pt idx="281">
                  <c:v>60.362000000000002</c:v>
                </c:pt>
                <c:pt idx="282">
                  <c:v>60.561999999999998</c:v>
                </c:pt>
                <c:pt idx="283">
                  <c:v>60.77</c:v>
                </c:pt>
                <c:pt idx="284">
                  <c:v>60.962000000000003</c:v>
                </c:pt>
                <c:pt idx="285">
                  <c:v>61.161999999999999</c:v>
                </c:pt>
                <c:pt idx="286">
                  <c:v>61.362000000000002</c:v>
                </c:pt>
                <c:pt idx="287">
                  <c:v>61.561999999999998</c:v>
                </c:pt>
                <c:pt idx="288">
                  <c:v>61.77</c:v>
                </c:pt>
                <c:pt idx="289">
                  <c:v>61.962000000000003</c:v>
                </c:pt>
                <c:pt idx="290">
                  <c:v>62.161999999999999</c:v>
                </c:pt>
                <c:pt idx="291">
                  <c:v>62.362000000000002</c:v>
                </c:pt>
                <c:pt idx="292">
                  <c:v>62.561999999999998</c:v>
                </c:pt>
                <c:pt idx="293">
                  <c:v>62.77</c:v>
                </c:pt>
                <c:pt idx="294">
                  <c:v>62.962000000000003</c:v>
                </c:pt>
                <c:pt idx="295">
                  <c:v>63.161999999999999</c:v>
                </c:pt>
                <c:pt idx="296">
                  <c:v>63.362000000000002</c:v>
                </c:pt>
                <c:pt idx="297">
                  <c:v>63.561999999999998</c:v>
                </c:pt>
                <c:pt idx="298">
                  <c:v>63.77</c:v>
                </c:pt>
                <c:pt idx="299">
                  <c:v>63.962000000000003</c:v>
                </c:pt>
                <c:pt idx="300">
                  <c:v>64.162000000000006</c:v>
                </c:pt>
                <c:pt idx="301">
                  <c:v>64.361999999999995</c:v>
                </c:pt>
                <c:pt idx="302">
                  <c:v>64.561999999999998</c:v>
                </c:pt>
                <c:pt idx="303">
                  <c:v>64.77</c:v>
                </c:pt>
                <c:pt idx="304">
                  <c:v>65.001999999999995</c:v>
                </c:pt>
                <c:pt idx="305">
                  <c:v>65.201999999999998</c:v>
                </c:pt>
                <c:pt idx="306">
                  <c:v>65.402000000000001</c:v>
                </c:pt>
                <c:pt idx="307">
                  <c:v>65.602000000000004</c:v>
                </c:pt>
                <c:pt idx="308">
                  <c:v>65.802000000000007</c:v>
                </c:pt>
                <c:pt idx="309">
                  <c:v>66.001999999999995</c:v>
                </c:pt>
                <c:pt idx="310">
                  <c:v>66.203000000000003</c:v>
                </c:pt>
                <c:pt idx="311">
                  <c:v>66.403000000000006</c:v>
                </c:pt>
                <c:pt idx="312">
                  <c:v>66.602999999999994</c:v>
                </c:pt>
                <c:pt idx="313">
                  <c:v>66.802999999999997</c:v>
                </c:pt>
                <c:pt idx="314">
                  <c:v>67.003</c:v>
                </c:pt>
                <c:pt idx="315">
                  <c:v>67.203000000000003</c:v>
                </c:pt>
                <c:pt idx="316">
                  <c:v>67.403000000000006</c:v>
                </c:pt>
                <c:pt idx="317">
                  <c:v>67.602999999999994</c:v>
                </c:pt>
                <c:pt idx="318">
                  <c:v>67.802999999999997</c:v>
                </c:pt>
                <c:pt idx="319">
                  <c:v>68.003</c:v>
                </c:pt>
                <c:pt idx="320">
                  <c:v>68.203000000000003</c:v>
                </c:pt>
                <c:pt idx="321">
                  <c:v>68.403000000000006</c:v>
                </c:pt>
                <c:pt idx="322">
                  <c:v>68.602999999999994</c:v>
                </c:pt>
                <c:pt idx="323">
                  <c:v>68.802999999999997</c:v>
                </c:pt>
                <c:pt idx="324">
                  <c:v>69.003</c:v>
                </c:pt>
                <c:pt idx="325">
                  <c:v>69.203000000000003</c:v>
                </c:pt>
                <c:pt idx="326">
                  <c:v>69.403000000000006</c:v>
                </c:pt>
                <c:pt idx="327">
                  <c:v>69.602999999999994</c:v>
                </c:pt>
                <c:pt idx="328">
                  <c:v>69.802999999999997</c:v>
                </c:pt>
                <c:pt idx="329">
                  <c:v>70.003</c:v>
                </c:pt>
                <c:pt idx="330">
                  <c:v>70.203000000000003</c:v>
                </c:pt>
                <c:pt idx="331">
                  <c:v>70.442999999999998</c:v>
                </c:pt>
                <c:pt idx="332">
                  <c:v>70.643000000000001</c:v>
                </c:pt>
                <c:pt idx="333">
                  <c:v>70.849999999999994</c:v>
                </c:pt>
                <c:pt idx="334">
                  <c:v>71.082999999999998</c:v>
                </c:pt>
                <c:pt idx="335">
                  <c:v>71.283000000000001</c:v>
                </c:pt>
                <c:pt idx="336">
                  <c:v>71.483000000000004</c:v>
                </c:pt>
                <c:pt idx="337">
                  <c:v>71.722999999999999</c:v>
                </c:pt>
                <c:pt idx="338">
                  <c:v>71.923000000000002</c:v>
                </c:pt>
                <c:pt idx="339">
                  <c:v>72.162999999999997</c:v>
                </c:pt>
                <c:pt idx="340">
                  <c:v>72.363</c:v>
                </c:pt>
                <c:pt idx="341">
                  <c:v>72.563000000000002</c:v>
                </c:pt>
                <c:pt idx="342">
                  <c:v>72.763000000000005</c:v>
                </c:pt>
                <c:pt idx="343">
                  <c:v>73.003</c:v>
                </c:pt>
                <c:pt idx="344">
                  <c:v>73.203000000000003</c:v>
                </c:pt>
                <c:pt idx="345">
                  <c:v>73.41</c:v>
                </c:pt>
                <c:pt idx="346">
                  <c:v>73.602999999999994</c:v>
                </c:pt>
                <c:pt idx="347">
                  <c:v>73.802999999999997</c:v>
                </c:pt>
                <c:pt idx="348">
                  <c:v>74.003</c:v>
                </c:pt>
                <c:pt idx="349">
                  <c:v>74.209999999999994</c:v>
                </c:pt>
                <c:pt idx="350">
                  <c:v>74.442999999999998</c:v>
                </c:pt>
                <c:pt idx="351">
                  <c:v>74.643000000000001</c:v>
                </c:pt>
                <c:pt idx="352">
                  <c:v>74.843000000000004</c:v>
                </c:pt>
                <c:pt idx="353">
                  <c:v>75.043000000000006</c:v>
                </c:pt>
                <c:pt idx="354">
                  <c:v>75.242999999999995</c:v>
                </c:pt>
                <c:pt idx="355">
                  <c:v>75.442999999999998</c:v>
                </c:pt>
                <c:pt idx="356">
                  <c:v>75.643000000000001</c:v>
                </c:pt>
                <c:pt idx="357">
                  <c:v>75.843000000000004</c:v>
                </c:pt>
                <c:pt idx="358">
                  <c:v>76.043000000000006</c:v>
                </c:pt>
                <c:pt idx="359">
                  <c:v>76.242999999999995</c:v>
                </c:pt>
                <c:pt idx="360">
                  <c:v>76.442999999999998</c:v>
                </c:pt>
                <c:pt idx="361">
                  <c:v>76.650000000000006</c:v>
                </c:pt>
                <c:pt idx="362">
                  <c:v>76.843000000000004</c:v>
                </c:pt>
                <c:pt idx="363">
                  <c:v>77.043000000000006</c:v>
                </c:pt>
                <c:pt idx="364">
                  <c:v>77.242999999999995</c:v>
                </c:pt>
                <c:pt idx="365">
                  <c:v>77.442999999999998</c:v>
                </c:pt>
                <c:pt idx="366">
                  <c:v>77.643000000000001</c:v>
                </c:pt>
                <c:pt idx="367">
                  <c:v>77.843000000000004</c:v>
                </c:pt>
                <c:pt idx="368">
                  <c:v>78.043000000000006</c:v>
                </c:pt>
                <c:pt idx="369">
                  <c:v>78.242999999999995</c:v>
                </c:pt>
                <c:pt idx="370">
                  <c:v>78.442999999999998</c:v>
                </c:pt>
                <c:pt idx="371">
                  <c:v>78.643000000000001</c:v>
                </c:pt>
                <c:pt idx="372">
                  <c:v>78.843000000000004</c:v>
                </c:pt>
                <c:pt idx="373">
                  <c:v>79.043000000000006</c:v>
                </c:pt>
                <c:pt idx="374">
                  <c:v>79.242999999999995</c:v>
                </c:pt>
                <c:pt idx="375">
                  <c:v>79.442999999999998</c:v>
                </c:pt>
                <c:pt idx="376">
                  <c:v>79.650999999999996</c:v>
                </c:pt>
                <c:pt idx="377">
                  <c:v>79.843000000000004</c:v>
                </c:pt>
                <c:pt idx="378">
                  <c:v>80.043000000000006</c:v>
                </c:pt>
                <c:pt idx="379">
                  <c:v>80.242999999999995</c:v>
                </c:pt>
                <c:pt idx="380">
                  <c:v>80.442999999999998</c:v>
                </c:pt>
                <c:pt idx="381">
                  <c:v>80.643000000000001</c:v>
                </c:pt>
                <c:pt idx="382">
                  <c:v>80.843000000000004</c:v>
                </c:pt>
                <c:pt idx="383">
                  <c:v>81.043000000000006</c:v>
                </c:pt>
                <c:pt idx="384">
                  <c:v>81.242999999999995</c:v>
                </c:pt>
                <c:pt idx="385">
                  <c:v>81.483000000000004</c:v>
                </c:pt>
                <c:pt idx="386">
                  <c:v>81.683000000000007</c:v>
                </c:pt>
                <c:pt idx="387">
                  <c:v>81.882999999999996</c:v>
                </c:pt>
                <c:pt idx="388">
                  <c:v>82.082999999999998</c:v>
                </c:pt>
                <c:pt idx="389">
                  <c:v>82.283000000000001</c:v>
                </c:pt>
                <c:pt idx="390">
                  <c:v>82.483000000000004</c:v>
                </c:pt>
                <c:pt idx="391">
                  <c:v>82.683000000000007</c:v>
                </c:pt>
                <c:pt idx="392">
                  <c:v>82.882999999999996</c:v>
                </c:pt>
                <c:pt idx="393">
                  <c:v>83.082999999999998</c:v>
                </c:pt>
                <c:pt idx="394">
                  <c:v>83.283000000000001</c:v>
                </c:pt>
                <c:pt idx="395">
                  <c:v>83.483000000000004</c:v>
                </c:pt>
                <c:pt idx="396">
                  <c:v>83.683000000000007</c:v>
                </c:pt>
                <c:pt idx="397">
                  <c:v>83.882999999999996</c:v>
                </c:pt>
                <c:pt idx="398">
                  <c:v>84.082999999999998</c:v>
                </c:pt>
                <c:pt idx="399">
                  <c:v>84.283000000000001</c:v>
                </c:pt>
                <c:pt idx="400">
                  <c:v>84.483000000000004</c:v>
                </c:pt>
                <c:pt idx="401">
                  <c:v>84.683000000000007</c:v>
                </c:pt>
                <c:pt idx="402">
                  <c:v>84.882999999999996</c:v>
                </c:pt>
                <c:pt idx="403">
                  <c:v>85.082999999999998</c:v>
                </c:pt>
                <c:pt idx="404">
                  <c:v>85.283000000000001</c:v>
                </c:pt>
                <c:pt idx="405">
                  <c:v>85.483000000000004</c:v>
                </c:pt>
                <c:pt idx="406">
                  <c:v>85.683000000000007</c:v>
                </c:pt>
                <c:pt idx="407">
                  <c:v>85.882999999999996</c:v>
                </c:pt>
                <c:pt idx="408">
                  <c:v>86.082999999999998</c:v>
                </c:pt>
                <c:pt idx="409">
                  <c:v>86.283000000000001</c:v>
                </c:pt>
                <c:pt idx="410">
                  <c:v>86.483000000000004</c:v>
                </c:pt>
                <c:pt idx="411">
                  <c:v>86.683000000000007</c:v>
                </c:pt>
                <c:pt idx="412">
                  <c:v>86.882999999999996</c:v>
                </c:pt>
                <c:pt idx="413">
                  <c:v>87.082999999999998</c:v>
                </c:pt>
                <c:pt idx="414">
                  <c:v>87.283000000000001</c:v>
                </c:pt>
                <c:pt idx="415">
                  <c:v>87.483000000000004</c:v>
                </c:pt>
                <c:pt idx="416">
                  <c:v>87.683000000000007</c:v>
                </c:pt>
                <c:pt idx="417">
                  <c:v>87.882999999999996</c:v>
                </c:pt>
                <c:pt idx="418">
                  <c:v>88.082999999999998</c:v>
                </c:pt>
                <c:pt idx="419">
                  <c:v>88.283000000000001</c:v>
                </c:pt>
                <c:pt idx="420">
                  <c:v>88.483000000000004</c:v>
                </c:pt>
                <c:pt idx="421">
                  <c:v>88.683000000000007</c:v>
                </c:pt>
                <c:pt idx="422">
                  <c:v>88.882999999999996</c:v>
                </c:pt>
                <c:pt idx="423">
                  <c:v>89.082999999999998</c:v>
                </c:pt>
                <c:pt idx="424">
                  <c:v>89.283000000000001</c:v>
                </c:pt>
                <c:pt idx="425">
                  <c:v>89.483000000000004</c:v>
                </c:pt>
                <c:pt idx="426">
                  <c:v>89.683000000000007</c:v>
                </c:pt>
                <c:pt idx="427">
                  <c:v>89.882999999999996</c:v>
                </c:pt>
                <c:pt idx="428">
                  <c:v>90.082999999999998</c:v>
                </c:pt>
                <c:pt idx="429">
                  <c:v>90.283000000000001</c:v>
                </c:pt>
                <c:pt idx="430">
                  <c:v>90.483000000000004</c:v>
                </c:pt>
                <c:pt idx="431">
                  <c:v>90.683000000000007</c:v>
                </c:pt>
                <c:pt idx="432">
                  <c:v>90.882999999999996</c:v>
                </c:pt>
                <c:pt idx="433">
                  <c:v>91.082999999999998</c:v>
                </c:pt>
                <c:pt idx="434">
                  <c:v>91.283000000000001</c:v>
                </c:pt>
                <c:pt idx="435">
                  <c:v>91.483000000000004</c:v>
                </c:pt>
                <c:pt idx="436">
                  <c:v>91.683000000000007</c:v>
                </c:pt>
                <c:pt idx="437">
                  <c:v>91.882999999999996</c:v>
                </c:pt>
                <c:pt idx="438">
                  <c:v>92.082999999999998</c:v>
                </c:pt>
                <c:pt idx="439">
                  <c:v>92.283000000000001</c:v>
                </c:pt>
                <c:pt idx="440">
                  <c:v>92.483000000000004</c:v>
                </c:pt>
                <c:pt idx="441">
                  <c:v>92.683000000000007</c:v>
                </c:pt>
                <c:pt idx="442">
                  <c:v>92.882999999999996</c:v>
                </c:pt>
                <c:pt idx="443">
                  <c:v>93.082999999999998</c:v>
                </c:pt>
                <c:pt idx="444">
                  <c:v>93.283000000000001</c:v>
                </c:pt>
                <c:pt idx="445">
                  <c:v>93.483000000000004</c:v>
                </c:pt>
                <c:pt idx="446">
                  <c:v>93.683000000000007</c:v>
                </c:pt>
                <c:pt idx="447">
                  <c:v>93.882999999999996</c:v>
                </c:pt>
                <c:pt idx="448">
                  <c:v>94.082999999999998</c:v>
                </c:pt>
                <c:pt idx="449">
                  <c:v>94.283000000000001</c:v>
                </c:pt>
                <c:pt idx="450">
                  <c:v>94.483000000000004</c:v>
                </c:pt>
                <c:pt idx="451">
                  <c:v>94.683000000000007</c:v>
                </c:pt>
                <c:pt idx="452">
                  <c:v>94.882999999999996</c:v>
                </c:pt>
                <c:pt idx="453">
                  <c:v>95.082999999999998</c:v>
                </c:pt>
                <c:pt idx="454">
                  <c:v>95.283000000000001</c:v>
                </c:pt>
                <c:pt idx="455">
                  <c:v>95.483000000000004</c:v>
                </c:pt>
                <c:pt idx="456">
                  <c:v>95.683000000000007</c:v>
                </c:pt>
                <c:pt idx="457">
                  <c:v>95.882999999999996</c:v>
                </c:pt>
                <c:pt idx="458">
                  <c:v>96.082999999999998</c:v>
                </c:pt>
                <c:pt idx="459">
                  <c:v>96.283000000000001</c:v>
                </c:pt>
                <c:pt idx="460">
                  <c:v>96.483999999999995</c:v>
                </c:pt>
                <c:pt idx="461">
                  <c:v>96.683999999999997</c:v>
                </c:pt>
                <c:pt idx="462">
                  <c:v>96.884</c:v>
                </c:pt>
                <c:pt idx="463">
                  <c:v>97.084000000000003</c:v>
                </c:pt>
                <c:pt idx="464">
                  <c:v>97.284000000000006</c:v>
                </c:pt>
                <c:pt idx="465">
                  <c:v>97.483999999999995</c:v>
                </c:pt>
                <c:pt idx="466">
                  <c:v>97.683999999999997</c:v>
                </c:pt>
                <c:pt idx="467">
                  <c:v>97.884</c:v>
                </c:pt>
                <c:pt idx="468">
                  <c:v>98.084000000000003</c:v>
                </c:pt>
                <c:pt idx="469">
                  <c:v>98.284000000000006</c:v>
                </c:pt>
                <c:pt idx="470">
                  <c:v>98.483999999999995</c:v>
                </c:pt>
                <c:pt idx="471">
                  <c:v>98.683999999999997</c:v>
                </c:pt>
                <c:pt idx="472">
                  <c:v>98.884</c:v>
                </c:pt>
                <c:pt idx="473">
                  <c:v>99.084000000000003</c:v>
                </c:pt>
                <c:pt idx="474">
                  <c:v>99.284000000000006</c:v>
                </c:pt>
                <c:pt idx="475">
                  <c:v>99.483999999999995</c:v>
                </c:pt>
                <c:pt idx="476">
                  <c:v>99.724000000000004</c:v>
                </c:pt>
                <c:pt idx="477">
                  <c:v>99.924000000000007</c:v>
                </c:pt>
                <c:pt idx="478">
                  <c:v>100.124</c:v>
                </c:pt>
                <c:pt idx="479">
                  <c:v>100.364</c:v>
                </c:pt>
                <c:pt idx="480">
                  <c:v>100.56399999999999</c:v>
                </c:pt>
                <c:pt idx="481">
                  <c:v>100.764</c:v>
                </c:pt>
                <c:pt idx="482">
                  <c:v>100.964</c:v>
                </c:pt>
                <c:pt idx="483">
                  <c:v>101.164</c:v>
                </c:pt>
                <c:pt idx="484">
                  <c:v>101.364</c:v>
                </c:pt>
                <c:pt idx="485">
                  <c:v>101.56399999999999</c:v>
                </c:pt>
                <c:pt idx="486">
                  <c:v>101.764</c:v>
                </c:pt>
                <c:pt idx="487">
                  <c:v>101.964</c:v>
                </c:pt>
                <c:pt idx="488">
                  <c:v>102.164</c:v>
                </c:pt>
                <c:pt idx="489">
                  <c:v>102.364</c:v>
                </c:pt>
                <c:pt idx="490">
                  <c:v>102.56399999999999</c:v>
                </c:pt>
                <c:pt idx="491">
                  <c:v>102.804</c:v>
                </c:pt>
                <c:pt idx="492">
                  <c:v>103.004</c:v>
                </c:pt>
                <c:pt idx="493">
                  <c:v>103.20399999999999</c:v>
                </c:pt>
                <c:pt idx="494">
                  <c:v>103.444</c:v>
                </c:pt>
                <c:pt idx="495">
                  <c:v>103.64400000000001</c:v>
                </c:pt>
                <c:pt idx="496">
                  <c:v>103.884</c:v>
                </c:pt>
                <c:pt idx="497">
                  <c:v>104.084</c:v>
                </c:pt>
                <c:pt idx="498">
                  <c:v>104.28400000000001</c:v>
                </c:pt>
                <c:pt idx="499">
                  <c:v>104.48399999999999</c:v>
                </c:pt>
                <c:pt idx="500">
                  <c:v>104.724</c:v>
                </c:pt>
                <c:pt idx="501">
                  <c:v>104.92400000000001</c:v>
                </c:pt>
                <c:pt idx="502">
                  <c:v>105.164</c:v>
                </c:pt>
                <c:pt idx="503">
                  <c:v>105.364</c:v>
                </c:pt>
                <c:pt idx="504">
                  <c:v>105.56399999999999</c:v>
                </c:pt>
                <c:pt idx="505">
                  <c:v>105.764</c:v>
                </c:pt>
                <c:pt idx="506">
                  <c:v>106.004</c:v>
                </c:pt>
                <c:pt idx="507">
                  <c:v>106.20399999999999</c:v>
                </c:pt>
                <c:pt idx="508">
                  <c:v>106.404</c:v>
                </c:pt>
                <c:pt idx="509">
                  <c:v>106.604</c:v>
                </c:pt>
                <c:pt idx="510">
                  <c:v>106.804</c:v>
                </c:pt>
                <c:pt idx="511">
                  <c:v>107.004</c:v>
                </c:pt>
                <c:pt idx="512">
                  <c:v>107.20399999999999</c:v>
                </c:pt>
                <c:pt idx="513">
                  <c:v>107.404</c:v>
                </c:pt>
                <c:pt idx="514">
                  <c:v>107.604</c:v>
                </c:pt>
                <c:pt idx="515">
                  <c:v>107.804</c:v>
                </c:pt>
                <c:pt idx="516">
                  <c:v>108.004</c:v>
                </c:pt>
                <c:pt idx="517">
                  <c:v>108.20399999999999</c:v>
                </c:pt>
                <c:pt idx="518">
                  <c:v>108.404</c:v>
                </c:pt>
                <c:pt idx="519">
                  <c:v>108.604</c:v>
                </c:pt>
                <c:pt idx="520">
                  <c:v>108.84399999999999</c:v>
                </c:pt>
                <c:pt idx="521">
                  <c:v>109.044</c:v>
                </c:pt>
                <c:pt idx="522">
                  <c:v>109.244</c:v>
                </c:pt>
                <c:pt idx="523">
                  <c:v>109.444</c:v>
                </c:pt>
                <c:pt idx="524">
                  <c:v>109.64400000000001</c:v>
                </c:pt>
                <c:pt idx="525">
                  <c:v>109.84399999999999</c:v>
                </c:pt>
                <c:pt idx="526">
                  <c:v>110.044</c:v>
                </c:pt>
                <c:pt idx="527">
                  <c:v>110.244</c:v>
                </c:pt>
                <c:pt idx="528">
                  <c:v>110.444</c:v>
                </c:pt>
                <c:pt idx="529">
                  <c:v>110.64400000000001</c:v>
                </c:pt>
                <c:pt idx="530">
                  <c:v>110.884</c:v>
                </c:pt>
                <c:pt idx="531">
                  <c:v>111.084</c:v>
                </c:pt>
                <c:pt idx="532">
                  <c:v>111.28400000000001</c:v>
                </c:pt>
                <c:pt idx="533">
                  <c:v>111.524</c:v>
                </c:pt>
                <c:pt idx="534">
                  <c:v>111.724</c:v>
                </c:pt>
                <c:pt idx="535">
                  <c:v>111.92400000000001</c:v>
                </c:pt>
                <c:pt idx="536">
                  <c:v>112.124</c:v>
                </c:pt>
                <c:pt idx="537">
                  <c:v>112.364</c:v>
                </c:pt>
                <c:pt idx="538">
                  <c:v>112.56399999999999</c:v>
                </c:pt>
                <c:pt idx="539">
                  <c:v>112.77200000000001</c:v>
                </c:pt>
                <c:pt idx="540">
                  <c:v>113.004</c:v>
                </c:pt>
                <c:pt idx="541">
                  <c:v>113.20399999999999</c:v>
                </c:pt>
                <c:pt idx="542">
                  <c:v>113.404</c:v>
                </c:pt>
                <c:pt idx="543">
                  <c:v>113.604</c:v>
                </c:pt>
                <c:pt idx="544">
                  <c:v>113.804</c:v>
                </c:pt>
                <c:pt idx="545">
                  <c:v>114.004</c:v>
                </c:pt>
                <c:pt idx="546">
                  <c:v>114.20399999999999</c:v>
                </c:pt>
                <c:pt idx="547">
                  <c:v>114.404</c:v>
                </c:pt>
                <c:pt idx="548">
                  <c:v>114.604</c:v>
                </c:pt>
                <c:pt idx="549">
                  <c:v>114.804</c:v>
                </c:pt>
                <c:pt idx="550">
                  <c:v>115.004</c:v>
                </c:pt>
                <c:pt idx="551">
                  <c:v>115.244</c:v>
                </c:pt>
                <c:pt idx="552">
                  <c:v>115.444</c:v>
                </c:pt>
                <c:pt idx="553">
                  <c:v>115.64400000000001</c:v>
                </c:pt>
                <c:pt idx="554">
                  <c:v>115.84399999999999</c:v>
                </c:pt>
                <c:pt idx="555">
                  <c:v>116.044</c:v>
                </c:pt>
                <c:pt idx="556">
                  <c:v>116.244</c:v>
                </c:pt>
                <c:pt idx="557">
                  <c:v>116.444</c:v>
                </c:pt>
                <c:pt idx="558">
                  <c:v>116.64400000000001</c:v>
                </c:pt>
                <c:pt idx="559">
                  <c:v>116.84399999999999</c:v>
                </c:pt>
                <c:pt idx="560">
                  <c:v>117.084</c:v>
                </c:pt>
                <c:pt idx="561">
                  <c:v>117.28400000000001</c:v>
                </c:pt>
                <c:pt idx="562">
                  <c:v>117.524</c:v>
                </c:pt>
                <c:pt idx="563">
                  <c:v>117.724</c:v>
                </c:pt>
                <c:pt idx="564">
                  <c:v>117.92400000000001</c:v>
                </c:pt>
                <c:pt idx="565">
                  <c:v>118.124</c:v>
                </c:pt>
                <c:pt idx="566">
                  <c:v>118.364</c:v>
                </c:pt>
                <c:pt idx="567">
                  <c:v>118.56399999999999</c:v>
                </c:pt>
                <c:pt idx="568">
                  <c:v>118.764</c:v>
                </c:pt>
                <c:pt idx="569">
                  <c:v>118.964</c:v>
                </c:pt>
                <c:pt idx="570">
                  <c:v>119.164</c:v>
                </c:pt>
                <c:pt idx="571">
                  <c:v>119.364</c:v>
                </c:pt>
                <c:pt idx="572">
                  <c:v>119.56399999999999</c:v>
                </c:pt>
                <c:pt idx="573">
                  <c:v>119.764</c:v>
                </c:pt>
                <c:pt idx="574">
                  <c:v>119.964</c:v>
                </c:pt>
                <c:pt idx="575">
                  <c:v>120.164</c:v>
                </c:pt>
                <c:pt idx="576">
                  <c:v>120.364</c:v>
                </c:pt>
                <c:pt idx="577">
                  <c:v>120.56399999999999</c:v>
                </c:pt>
                <c:pt idx="578">
                  <c:v>120.804</c:v>
                </c:pt>
                <c:pt idx="579">
                  <c:v>121.004</c:v>
                </c:pt>
                <c:pt idx="580">
                  <c:v>121.20399999999999</c:v>
                </c:pt>
                <c:pt idx="581">
                  <c:v>121.404</c:v>
                </c:pt>
                <c:pt idx="582">
                  <c:v>121.604</c:v>
                </c:pt>
                <c:pt idx="583">
                  <c:v>121.84399999999999</c:v>
                </c:pt>
                <c:pt idx="584">
                  <c:v>122.044</c:v>
                </c:pt>
                <c:pt idx="585">
                  <c:v>122.244</c:v>
                </c:pt>
                <c:pt idx="586">
                  <c:v>122.444</c:v>
                </c:pt>
                <c:pt idx="587">
                  <c:v>122.64400000000001</c:v>
                </c:pt>
                <c:pt idx="588">
                  <c:v>122.84399999999999</c:v>
                </c:pt>
                <c:pt idx="589">
                  <c:v>123.044</c:v>
                </c:pt>
                <c:pt idx="590">
                  <c:v>123.244</c:v>
                </c:pt>
                <c:pt idx="591">
                  <c:v>123.444</c:v>
                </c:pt>
                <c:pt idx="592">
                  <c:v>123.64400000000001</c:v>
                </c:pt>
                <c:pt idx="593">
                  <c:v>123.84399999999999</c:v>
                </c:pt>
                <c:pt idx="594">
                  <c:v>124.044</c:v>
                </c:pt>
                <c:pt idx="595">
                  <c:v>124.244</c:v>
                </c:pt>
                <c:pt idx="596">
                  <c:v>124.444</c:v>
                </c:pt>
                <c:pt idx="597">
                  <c:v>124.64400000000001</c:v>
                </c:pt>
                <c:pt idx="598">
                  <c:v>124.84399999999999</c:v>
                </c:pt>
                <c:pt idx="599">
                  <c:v>125.044</c:v>
                </c:pt>
                <c:pt idx="600">
                  <c:v>125.244</c:v>
                </c:pt>
                <c:pt idx="601">
                  <c:v>125.452</c:v>
                </c:pt>
                <c:pt idx="602">
                  <c:v>125.652</c:v>
                </c:pt>
                <c:pt idx="603">
                  <c:v>125.84399999999999</c:v>
                </c:pt>
                <c:pt idx="604">
                  <c:v>126.044</c:v>
                </c:pt>
                <c:pt idx="605">
                  <c:v>126.244</c:v>
                </c:pt>
                <c:pt idx="606">
                  <c:v>126.444</c:v>
                </c:pt>
                <c:pt idx="607">
                  <c:v>126.645</c:v>
                </c:pt>
                <c:pt idx="608">
                  <c:v>126.845</c:v>
                </c:pt>
                <c:pt idx="609">
                  <c:v>127.045</c:v>
                </c:pt>
                <c:pt idx="610">
                  <c:v>127.245</c:v>
                </c:pt>
                <c:pt idx="611">
                  <c:v>127.44499999999999</c:v>
                </c:pt>
                <c:pt idx="612">
                  <c:v>127.645</c:v>
                </c:pt>
                <c:pt idx="613">
                  <c:v>127.845</c:v>
                </c:pt>
                <c:pt idx="614">
                  <c:v>128.04499999999999</c:v>
                </c:pt>
                <c:pt idx="615">
                  <c:v>128.245</c:v>
                </c:pt>
                <c:pt idx="616">
                  <c:v>128.44499999999999</c:v>
                </c:pt>
                <c:pt idx="617">
                  <c:v>128.64500000000001</c:v>
                </c:pt>
                <c:pt idx="618">
                  <c:v>128.845</c:v>
                </c:pt>
                <c:pt idx="619">
                  <c:v>129.04499999999999</c:v>
                </c:pt>
                <c:pt idx="620">
                  <c:v>129.245</c:v>
                </c:pt>
                <c:pt idx="621">
                  <c:v>129.44499999999999</c:v>
                </c:pt>
                <c:pt idx="622">
                  <c:v>129.64500000000001</c:v>
                </c:pt>
                <c:pt idx="623">
                  <c:v>129.845</c:v>
                </c:pt>
                <c:pt idx="624">
                  <c:v>130.04499999999999</c:v>
                </c:pt>
                <c:pt idx="625">
                  <c:v>130.245</c:v>
                </c:pt>
                <c:pt idx="626">
                  <c:v>130.44499999999999</c:v>
                </c:pt>
                <c:pt idx="627">
                  <c:v>130.64500000000001</c:v>
                </c:pt>
                <c:pt idx="628">
                  <c:v>130.845</c:v>
                </c:pt>
                <c:pt idx="629">
                  <c:v>131.04499999999999</c:v>
                </c:pt>
                <c:pt idx="630">
                  <c:v>131.245</c:v>
                </c:pt>
                <c:pt idx="631">
                  <c:v>131.44499999999999</c:v>
                </c:pt>
                <c:pt idx="632">
                  <c:v>131.64500000000001</c:v>
                </c:pt>
                <c:pt idx="633">
                  <c:v>131.845</c:v>
                </c:pt>
                <c:pt idx="634">
                  <c:v>132.04499999999999</c:v>
                </c:pt>
                <c:pt idx="635">
                  <c:v>132.245</c:v>
                </c:pt>
                <c:pt idx="636">
                  <c:v>132.44499999999999</c:v>
                </c:pt>
                <c:pt idx="637">
                  <c:v>132.64500000000001</c:v>
                </c:pt>
                <c:pt idx="638">
                  <c:v>132.845</c:v>
                </c:pt>
                <c:pt idx="639">
                  <c:v>133.04499999999999</c:v>
                </c:pt>
                <c:pt idx="640">
                  <c:v>133.245</c:v>
                </c:pt>
                <c:pt idx="641">
                  <c:v>133.44499999999999</c:v>
                </c:pt>
                <c:pt idx="642">
                  <c:v>133.64500000000001</c:v>
                </c:pt>
                <c:pt idx="643">
                  <c:v>133.845</c:v>
                </c:pt>
                <c:pt idx="644">
                  <c:v>134.04499999999999</c:v>
                </c:pt>
                <c:pt idx="645">
                  <c:v>134.245</c:v>
                </c:pt>
                <c:pt idx="646">
                  <c:v>134.44499999999999</c:v>
                </c:pt>
                <c:pt idx="647">
                  <c:v>134.64500000000001</c:v>
                </c:pt>
                <c:pt idx="648">
                  <c:v>134.88499999999999</c:v>
                </c:pt>
                <c:pt idx="649">
                  <c:v>135.08500000000001</c:v>
                </c:pt>
                <c:pt idx="650">
                  <c:v>135.285</c:v>
                </c:pt>
                <c:pt idx="651">
                  <c:v>135.48500000000001</c:v>
                </c:pt>
                <c:pt idx="652">
                  <c:v>135.685</c:v>
                </c:pt>
                <c:pt idx="653">
                  <c:v>135.88499999999999</c:v>
                </c:pt>
                <c:pt idx="654">
                  <c:v>136.08500000000001</c:v>
                </c:pt>
                <c:pt idx="655">
                  <c:v>136.285</c:v>
                </c:pt>
                <c:pt idx="656">
                  <c:v>136.52500000000001</c:v>
                </c:pt>
                <c:pt idx="657">
                  <c:v>136.72499999999999</c:v>
                </c:pt>
                <c:pt idx="658">
                  <c:v>136.92500000000001</c:v>
                </c:pt>
                <c:pt idx="659">
                  <c:v>137.125</c:v>
                </c:pt>
                <c:pt idx="660">
                  <c:v>137.36500000000001</c:v>
                </c:pt>
                <c:pt idx="661">
                  <c:v>137.60499999999999</c:v>
                </c:pt>
                <c:pt idx="662">
                  <c:v>137.80500000000001</c:v>
                </c:pt>
                <c:pt idx="663">
                  <c:v>138.005</c:v>
                </c:pt>
                <c:pt idx="664">
                  <c:v>138.245</c:v>
                </c:pt>
                <c:pt idx="665">
                  <c:v>138.44499999999999</c:v>
                </c:pt>
                <c:pt idx="666">
                  <c:v>138.65199999999999</c:v>
                </c:pt>
                <c:pt idx="667">
                  <c:v>138.845</c:v>
                </c:pt>
                <c:pt idx="668">
                  <c:v>139.04499999999999</c:v>
                </c:pt>
                <c:pt idx="669">
                  <c:v>139.245</c:v>
                </c:pt>
                <c:pt idx="670">
                  <c:v>139.44499999999999</c:v>
                </c:pt>
                <c:pt idx="671">
                  <c:v>139.64500000000001</c:v>
                </c:pt>
                <c:pt idx="672">
                  <c:v>139.845</c:v>
                </c:pt>
                <c:pt idx="673">
                  <c:v>140.08500000000001</c:v>
                </c:pt>
                <c:pt idx="674">
                  <c:v>140.285</c:v>
                </c:pt>
                <c:pt idx="675">
                  <c:v>140.48500000000001</c:v>
                </c:pt>
                <c:pt idx="676">
                  <c:v>140.685</c:v>
                </c:pt>
                <c:pt idx="677">
                  <c:v>140.88499999999999</c:v>
                </c:pt>
                <c:pt idx="678">
                  <c:v>141.08500000000001</c:v>
                </c:pt>
                <c:pt idx="679">
                  <c:v>141.29300000000001</c:v>
                </c:pt>
                <c:pt idx="680">
                  <c:v>141.49299999999999</c:v>
                </c:pt>
                <c:pt idx="681">
                  <c:v>141.72499999999999</c:v>
                </c:pt>
                <c:pt idx="682">
                  <c:v>141.92500000000001</c:v>
                </c:pt>
                <c:pt idx="683">
                  <c:v>142.125</c:v>
                </c:pt>
                <c:pt idx="684">
                  <c:v>142.32499999999999</c:v>
                </c:pt>
                <c:pt idx="685">
                  <c:v>142.52500000000001</c:v>
                </c:pt>
                <c:pt idx="686">
                  <c:v>142.72499999999999</c:v>
                </c:pt>
                <c:pt idx="687">
                  <c:v>142.92500000000001</c:v>
                </c:pt>
                <c:pt idx="688">
                  <c:v>143.125</c:v>
                </c:pt>
                <c:pt idx="689">
                  <c:v>143.32499999999999</c:v>
                </c:pt>
                <c:pt idx="690">
                  <c:v>143.52500000000001</c:v>
                </c:pt>
                <c:pt idx="691">
                  <c:v>143.72499999999999</c:v>
                </c:pt>
                <c:pt idx="692">
                  <c:v>143.93100000000001</c:v>
                </c:pt>
                <c:pt idx="693">
                  <c:v>144.125</c:v>
                </c:pt>
                <c:pt idx="694">
                  <c:v>144.32499999999999</c:v>
                </c:pt>
                <c:pt idx="695">
                  <c:v>144.52500000000001</c:v>
                </c:pt>
                <c:pt idx="696">
                  <c:v>144.72499999999999</c:v>
                </c:pt>
                <c:pt idx="697">
                  <c:v>144.92500000000001</c:v>
                </c:pt>
                <c:pt idx="698">
                  <c:v>145.125</c:v>
                </c:pt>
                <c:pt idx="699">
                  <c:v>145.32499999999999</c:v>
                </c:pt>
                <c:pt idx="700">
                  <c:v>145.52500000000001</c:v>
                </c:pt>
                <c:pt idx="701">
                  <c:v>145.72499999999999</c:v>
                </c:pt>
                <c:pt idx="702">
                  <c:v>145.92500000000001</c:v>
                </c:pt>
                <c:pt idx="703">
                  <c:v>146.125</c:v>
                </c:pt>
                <c:pt idx="704">
                  <c:v>146.32499999999999</c:v>
                </c:pt>
                <c:pt idx="705">
                  <c:v>146.52500000000001</c:v>
                </c:pt>
                <c:pt idx="706">
                  <c:v>146.72499999999999</c:v>
                </c:pt>
                <c:pt idx="707">
                  <c:v>146.92500000000001</c:v>
                </c:pt>
                <c:pt idx="708">
                  <c:v>147.125</c:v>
                </c:pt>
                <c:pt idx="709">
                  <c:v>147.32499999999999</c:v>
                </c:pt>
                <c:pt idx="710">
                  <c:v>147.52500000000001</c:v>
                </c:pt>
                <c:pt idx="711">
                  <c:v>147.72499999999999</c:v>
                </c:pt>
                <c:pt idx="712">
                  <c:v>147.93100000000001</c:v>
                </c:pt>
                <c:pt idx="713">
                  <c:v>148.125</c:v>
                </c:pt>
                <c:pt idx="714">
                  <c:v>148.32499999999999</c:v>
                </c:pt>
                <c:pt idx="715">
                  <c:v>148.52500000000001</c:v>
                </c:pt>
                <c:pt idx="716">
                  <c:v>148.72499999999999</c:v>
                </c:pt>
                <c:pt idx="717">
                  <c:v>148.92500000000001</c:v>
                </c:pt>
                <c:pt idx="718">
                  <c:v>149.125</c:v>
                </c:pt>
                <c:pt idx="719">
                  <c:v>149.32499999999999</c:v>
                </c:pt>
                <c:pt idx="720">
                  <c:v>149.52500000000001</c:v>
                </c:pt>
                <c:pt idx="721">
                  <c:v>149.72499999999999</c:v>
                </c:pt>
                <c:pt idx="722">
                  <c:v>149.92500000000001</c:v>
                </c:pt>
                <c:pt idx="723">
                  <c:v>150.125</c:v>
                </c:pt>
                <c:pt idx="724">
                  <c:v>150.32499999999999</c:v>
                </c:pt>
                <c:pt idx="725">
                  <c:v>150.52500000000001</c:v>
                </c:pt>
                <c:pt idx="726">
                  <c:v>150.72499999999999</c:v>
                </c:pt>
                <c:pt idx="727">
                  <c:v>150.92500000000001</c:v>
                </c:pt>
                <c:pt idx="728">
                  <c:v>151.125</c:v>
                </c:pt>
                <c:pt idx="729">
                  <c:v>151.32499999999999</c:v>
                </c:pt>
                <c:pt idx="730">
                  <c:v>151.52500000000001</c:v>
                </c:pt>
                <c:pt idx="731">
                  <c:v>151.72499999999999</c:v>
                </c:pt>
                <c:pt idx="732">
                  <c:v>151.93100000000001</c:v>
                </c:pt>
                <c:pt idx="733">
                  <c:v>152.125</c:v>
                </c:pt>
                <c:pt idx="734">
                  <c:v>152.32499999999999</c:v>
                </c:pt>
                <c:pt idx="735">
                  <c:v>152.52500000000001</c:v>
                </c:pt>
                <c:pt idx="736">
                  <c:v>152.72499999999999</c:v>
                </c:pt>
                <c:pt idx="737">
                  <c:v>152.92500000000001</c:v>
                </c:pt>
                <c:pt idx="738">
                  <c:v>153.125</c:v>
                </c:pt>
                <c:pt idx="739">
                  <c:v>153.32499999999999</c:v>
                </c:pt>
                <c:pt idx="740">
                  <c:v>153.52500000000001</c:v>
                </c:pt>
                <c:pt idx="741">
                  <c:v>153.72499999999999</c:v>
                </c:pt>
                <c:pt idx="742">
                  <c:v>153.92500000000001</c:v>
                </c:pt>
                <c:pt idx="743">
                  <c:v>154.125</c:v>
                </c:pt>
                <c:pt idx="744">
                  <c:v>154.32499999999999</c:v>
                </c:pt>
                <c:pt idx="745">
                  <c:v>154.52500000000001</c:v>
                </c:pt>
                <c:pt idx="746">
                  <c:v>154.72499999999999</c:v>
                </c:pt>
                <c:pt idx="747">
                  <c:v>154.92500000000001</c:v>
                </c:pt>
                <c:pt idx="748">
                  <c:v>155.125</c:v>
                </c:pt>
                <c:pt idx="749">
                  <c:v>155.32499999999999</c:v>
                </c:pt>
                <c:pt idx="750">
                  <c:v>155.52500000000001</c:v>
                </c:pt>
                <c:pt idx="751">
                  <c:v>155.72499999999999</c:v>
                </c:pt>
                <c:pt idx="752">
                  <c:v>155.93100000000001</c:v>
                </c:pt>
                <c:pt idx="753">
                  <c:v>156.125</c:v>
                </c:pt>
                <c:pt idx="754">
                  <c:v>156.32499999999999</c:v>
                </c:pt>
                <c:pt idx="755">
                  <c:v>156.52500000000001</c:v>
                </c:pt>
                <c:pt idx="756">
                  <c:v>156.726</c:v>
                </c:pt>
                <c:pt idx="757">
                  <c:v>156.92599999999999</c:v>
                </c:pt>
                <c:pt idx="758">
                  <c:v>157.126</c:v>
                </c:pt>
                <c:pt idx="759">
                  <c:v>157.32599999999999</c:v>
                </c:pt>
                <c:pt idx="760">
                  <c:v>157.52600000000001</c:v>
                </c:pt>
                <c:pt idx="761">
                  <c:v>157.726</c:v>
                </c:pt>
                <c:pt idx="762">
                  <c:v>157.92599999999999</c:v>
                </c:pt>
                <c:pt idx="763">
                  <c:v>158.126</c:v>
                </c:pt>
                <c:pt idx="764">
                  <c:v>158.32599999999999</c:v>
                </c:pt>
                <c:pt idx="765">
                  <c:v>158.52600000000001</c:v>
                </c:pt>
                <c:pt idx="766">
                  <c:v>158.726</c:v>
                </c:pt>
                <c:pt idx="767">
                  <c:v>158.92599999999999</c:v>
                </c:pt>
                <c:pt idx="768">
                  <c:v>159.126</c:v>
                </c:pt>
                <c:pt idx="769">
                  <c:v>159.32599999999999</c:v>
                </c:pt>
                <c:pt idx="770">
                  <c:v>159.52600000000001</c:v>
                </c:pt>
                <c:pt idx="771">
                  <c:v>159.726</c:v>
                </c:pt>
                <c:pt idx="772">
                  <c:v>159.92599999999999</c:v>
                </c:pt>
                <c:pt idx="773">
                  <c:v>160.126</c:v>
                </c:pt>
                <c:pt idx="774">
                  <c:v>160.32599999999999</c:v>
                </c:pt>
                <c:pt idx="775">
                  <c:v>160.52600000000001</c:v>
                </c:pt>
                <c:pt idx="776">
                  <c:v>160.726</c:v>
                </c:pt>
                <c:pt idx="777">
                  <c:v>160.92599999999999</c:v>
                </c:pt>
                <c:pt idx="778">
                  <c:v>161.166</c:v>
                </c:pt>
                <c:pt idx="779">
                  <c:v>161.36600000000001</c:v>
                </c:pt>
                <c:pt idx="780">
                  <c:v>161.566</c:v>
                </c:pt>
                <c:pt idx="781">
                  <c:v>161.76599999999999</c:v>
                </c:pt>
                <c:pt idx="782">
                  <c:v>161.96600000000001</c:v>
                </c:pt>
                <c:pt idx="783">
                  <c:v>162.166</c:v>
                </c:pt>
                <c:pt idx="784">
                  <c:v>162.37299999999999</c:v>
                </c:pt>
                <c:pt idx="785">
                  <c:v>162.566</c:v>
                </c:pt>
                <c:pt idx="786">
                  <c:v>162.76599999999999</c:v>
                </c:pt>
                <c:pt idx="787">
                  <c:v>163.006</c:v>
                </c:pt>
                <c:pt idx="788">
                  <c:v>163.20599999999999</c:v>
                </c:pt>
                <c:pt idx="789">
                  <c:v>163.446</c:v>
                </c:pt>
                <c:pt idx="790">
                  <c:v>163.64599999999999</c:v>
                </c:pt>
                <c:pt idx="791">
                  <c:v>163.846</c:v>
                </c:pt>
                <c:pt idx="792">
                  <c:v>164.053</c:v>
                </c:pt>
                <c:pt idx="793">
                  <c:v>164.24600000000001</c:v>
                </c:pt>
                <c:pt idx="794">
                  <c:v>164.446</c:v>
                </c:pt>
                <c:pt idx="795">
                  <c:v>164.64599999999999</c:v>
                </c:pt>
                <c:pt idx="796">
                  <c:v>164.846</c:v>
                </c:pt>
                <c:pt idx="797">
                  <c:v>165.08600000000001</c:v>
                </c:pt>
                <c:pt idx="798">
                  <c:v>165.286</c:v>
                </c:pt>
                <c:pt idx="799">
                  <c:v>165.48599999999999</c:v>
                </c:pt>
                <c:pt idx="800">
                  <c:v>165.726</c:v>
                </c:pt>
                <c:pt idx="801">
                  <c:v>165.92599999999999</c:v>
                </c:pt>
                <c:pt idx="802">
                  <c:v>166.126</c:v>
                </c:pt>
                <c:pt idx="803">
                  <c:v>166.36600000000001</c:v>
                </c:pt>
                <c:pt idx="804">
                  <c:v>166.566</c:v>
                </c:pt>
                <c:pt idx="805">
                  <c:v>166.80600000000001</c:v>
                </c:pt>
                <c:pt idx="806">
                  <c:v>167.006</c:v>
                </c:pt>
                <c:pt idx="807">
                  <c:v>167.20599999999999</c:v>
                </c:pt>
                <c:pt idx="808">
                  <c:v>167.40600000000001</c:v>
                </c:pt>
                <c:pt idx="809">
                  <c:v>167.60599999999999</c:v>
                </c:pt>
                <c:pt idx="810">
                  <c:v>167.81299999999999</c:v>
                </c:pt>
                <c:pt idx="811">
                  <c:v>168.006</c:v>
                </c:pt>
                <c:pt idx="812">
                  <c:v>168.20599999999999</c:v>
                </c:pt>
                <c:pt idx="813">
                  <c:v>168.446</c:v>
                </c:pt>
                <c:pt idx="814">
                  <c:v>168.64599999999999</c:v>
                </c:pt>
                <c:pt idx="815">
                  <c:v>168.886</c:v>
                </c:pt>
                <c:pt idx="816">
                  <c:v>169.08600000000001</c:v>
                </c:pt>
                <c:pt idx="817">
                  <c:v>169.286</c:v>
                </c:pt>
                <c:pt idx="818">
                  <c:v>169.48599999999999</c:v>
                </c:pt>
                <c:pt idx="819">
                  <c:v>169.726</c:v>
                </c:pt>
                <c:pt idx="820">
                  <c:v>169.92599999999999</c:v>
                </c:pt>
                <c:pt idx="821">
                  <c:v>170.126</c:v>
                </c:pt>
                <c:pt idx="822">
                  <c:v>170.32599999999999</c:v>
                </c:pt>
                <c:pt idx="823">
                  <c:v>170.52600000000001</c:v>
                </c:pt>
                <c:pt idx="824">
                  <c:v>170.726</c:v>
                </c:pt>
                <c:pt idx="825">
                  <c:v>170.92599999999999</c:v>
                </c:pt>
                <c:pt idx="826">
                  <c:v>171.126</c:v>
                </c:pt>
                <c:pt idx="827">
                  <c:v>171.32599999999999</c:v>
                </c:pt>
                <c:pt idx="828">
                  <c:v>171.52600000000001</c:v>
                </c:pt>
                <c:pt idx="829">
                  <c:v>171.726</c:v>
                </c:pt>
                <c:pt idx="830">
                  <c:v>171.92599999999999</c:v>
                </c:pt>
                <c:pt idx="831">
                  <c:v>172.166</c:v>
                </c:pt>
                <c:pt idx="832">
                  <c:v>172.36600000000001</c:v>
                </c:pt>
                <c:pt idx="833">
                  <c:v>172.57400000000001</c:v>
                </c:pt>
                <c:pt idx="834">
                  <c:v>172.76599999999999</c:v>
                </c:pt>
                <c:pt idx="835">
                  <c:v>172.96600000000001</c:v>
                </c:pt>
                <c:pt idx="836">
                  <c:v>173.166</c:v>
                </c:pt>
                <c:pt idx="837">
                  <c:v>173.36600000000001</c:v>
                </c:pt>
                <c:pt idx="838">
                  <c:v>173.566</c:v>
                </c:pt>
                <c:pt idx="839">
                  <c:v>173.76599999999999</c:v>
                </c:pt>
                <c:pt idx="840">
                  <c:v>173.96600000000001</c:v>
                </c:pt>
                <c:pt idx="841">
                  <c:v>174.166</c:v>
                </c:pt>
                <c:pt idx="842">
                  <c:v>174.36600000000001</c:v>
                </c:pt>
                <c:pt idx="843">
                  <c:v>174.60599999999999</c:v>
                </c:pt>
                <c:pt idx="844">
                  <c:v>174.80600000000001</c:v>
                </c:pt>
                <c:pt idx="845">
                  <c:v>175.006</c:v>
                </c:pt>
                <c:pt idx="846">
                  <c:v>175.20599999999999</c:v>
                </c:pt>
                <c:pt idx="847">
                  <c:v>175.40600000000001</c:v>
                </c:pt>
                <c:pt idx="848">
                  <c:v>175.60599999999999</c:v>
                </c:pt>
                <c:pt idx="849">
                  <c:v>175.80600000000001</c:v>
                </c:pt>
                <c:pt idx="850">
                  <c:v>176.006</c:v>
                </c:pt>
                <c:pt idx="851">
                  <c:v>176.24600000000001</c:v>
                </c:pt>
                <c:pt idx="852">
                  <c:v>176.446</c:v>
                </c:pt>
                <c:pt idx="853">
                  <c:v>176.65299999999999</c:v>
                </c:pt>
                <c:pt idx="854">
                  <c:v>176.846</c:v>
                </c:pt>
                <c:pt idx="855">
                  <c:v>177.04599999999999</c:v>
                </c:pt>
                <c:pt idx="856">
                  <c:v>177.24600000000001</c:v>
                </c:pt>
                <c:pt idx="857">
                  <c:v>177.446</c:v>
                </c:pt>
                <c:pt idx="858">
                  <c:v>177.64599999999999</c:v>
                </c:pt>
                <c:pt idx="859">
                  <c:v>177.846</c:v>
                </c:pt>
                <c:pt idx="860">
                  <c:v>178.04599999999999</c:v>
                </c:pt>
                <c:pt idx="861">
                  <c:v>178.24600000000001</c:v>
                </c:pt>
                <c:pt idx="862">
                  <c:v>178.446</c:v>
                </c:pt>
                <c:pt idx="863">
                  <c:v>178.64599999999999</c:v>
                </c:pt>
                <c:pt idx="864">
                  <c:v>178.886</c:v>
                </c:pt>
                <c:pt idx="865">
                  <c:v>179.08600000000001</c:v>
                </c:pt>
                <c:pt idx="866">
                  <c:v>179.286</c:v>
                </c:pt>
                <c:pt idx="867">
                  <c:v>179.48599999999999</c:v>
                </c:pt>
                <c:pt idx="868">
                  <c:v>179.726</c:v>
                </c:pt>
                <c:pt idx="869">
                  <c:v>179.92599999999999</c:v>
                </c:pt>
                <c:pt idx="870">
                  <c:v>180.126</c:v>
                </c:pt>
                <c:pt idx="871">
                  <c:v>180.36600000000001</c:v>
                </c:pt>
                <c:pt idx="872">
                  <c:v>180.566</c:v>
                </c:pt>
                <c:pt idx="873">
                  <c:v>180.76599999999999</c:v>
                </c:pt>
                <c:pt idx="874">
                  <c:v>180.96600000000001</c:v>
                </c:pt>
                <c:pt idx="875">
                  <c:v>181.166</c:v>
                </c:pt>
                <c:pt idx="876">
                  <c:v>181.36600000000001</c:v>
                </c:pt>
                <c:pt idx="877">
                  <c:v>181.566</c:v>
                </c:pt>
                <c:pt idx="878">
                  <c:v>181.76599999999999</c:v>
                </c:pt>
                <c:pt idx="879">
                  <c:v>181.96600000000001</c:v>
                </c:pt>
                <c:pt idx="880">
                  <c:v>182.166</c:v>
                </c:pt>
                <c:pt idx="881">
                  <c:v>182.36600000000001</c:v>
                </c:pt>
                <c:pt idx="882">
                  <c:v>182.566</c:v>
                </c:pt>
                <c:pt idx="883">
                  <c:v>182.80600000000001</c:v>
                </c:pt>
                <c:pt idx="884">
                  <c:v>183.006</c:v>
                </c:pt>
                <c:pt idx="885">
                  <c:v>183.20599999999999</c:v>
                </c:pt>
                <c:pt idx="886">
                  <c:v>183.40600000000001</c:v>
                </c:pt>
                <c:pt idx="887">
                  <c:v>183.60599999999999</c:v>
                </c:pt>
                <c:pt idx="888">
                  <c:v>183.80600000000001</c:v>
                </c:pt>
                <c:pt idx="889">
                  <c:v>184.01300000000001</c:v>
                </c:pt>
                <c:pt idx="890">
                  <c:v>184.20599999999999</c:v>
                </c:pt>
                <c:pt idx="891">
                  <c:v>184.40600000000001</c:v>
                </c:pt>
                <c:pt idx="892">
                  <c:v>184.60599999999999</c:v>
                </c:pt>
                <c:pt idx="893">
                  <c:v>184.80600000000001</c:v>
                </c:pt>
                <c:pt idx="894">
                  <c:v>185.006</c:v>
                </c:pt>
                <c:pt idx="895">
                  <c:v>185.20599999999999</c:v>
                </c:pt>
                <c:pt idx="896">
                  <c:v>185.446</c:v>
                </c:pt>
                <c:pt idx="897">
                  <c:v>185.65299999999999</c:v>
                </c:pt>
                <c:pt idx="898">
                  <c:v>185.846</c:v>
                </c:pt>
                <c:pt idx="899">
                  <c:v>186.04599999999999</c:v>
                </c:pt>
                <c:pt idx="900">
                  <c:v>186.24600000000001</c:v>
                </c:pt>
                <c:pt idx="901">
                  <c:v>186.48599999999999</c:v>
                </c:pt>
                <c:pt idx="902">
                  <c:v>186.68700000000001</c:v>
                </c:pt>
                <c:pt idx="903">
                  <c:v>186.887</c:v>
                </c:pt>
                <c:pt idx="904">
                  <c:v>187.095</c:v>
                </c:pt>
                <c:pt idx="905">
                  <c:v>187.29400000000001</c:v>
                </c:pt>
                <c:pt idx="906">
                  <c:v>187.494</c:v>
                </c:pt>
                <c:pt idx="907">
                  <c:v>187.727</c:v>
                </c:pt>
                <c:pt idx="908">
                  <c:v>187.92699999999999</c:v>
                </c:pt>
                <c:pt idx="909">
                  <c:v>188.167</c:v>
                </c:pt>
                <c:pt idx="910">
                  <c:v>188.36699999999999</c:v>
                </c:pt>
                <c:pt idx="911">
                  <c:v>188.56700000000001</c:v>
                </c:pt>
                <c:pt idx="912">
                  <c:v>188.767</c:v>
                </c:pt>
                <c:pt idx="913">
                  <c:v>188.96700000000001</c:v>
                </c:pt>
                <c:pt idx="914">
                  <c:v>189.167</c:v>
                </c:pt>
                <c:pt idx="915">
                  <c:v>189.36699999999999</c:v>
                </c:pt>
                <c:pt idx="916">
                  <c:v>189.56700000000001</c:v>
                </c:pt>
                <c:pt idx="917">
                  <c:v>189.767</c:v>
                </c:pt>
                <c:pt idx="918">
                  <c:v>190.00700000000001</c:v>
                </c:pt>
                <c:pt idx="919">
                  <c:v>190.20699999999999</c:v>
                </c:pt>
                <c:pt idx="920">
                  <c:v>190.40700000000001</c:v>
                </c:pt>
                <c:pt idx="921">
                  <c:v>190.607</c:v>
                </c:pt>
                <c:pt idx="922">
                  <c:v>190.80699999999999</c:v>
                </c:pt>
                <c:pt idx="923">
                  <c:v>191.00700000000001</c:v>
                </c:pt>
                <c:pt idx="924">
                  <c:v>191.20699999999999</c:v>
                </c:pt>
                <c:pt idx="925">
                  <c:v>191.447</c:v>
                </c:pt>
                <c:pt idx="926">
                  <c:v>191.65299999999999</c:v>
                </c:pt>
                <c:pt idx="927">
                  <c:v>191.84700000000001</c:v>
                </c:pt>
                <c:pt idx="928">
                  <c:v>192.047</c:v>
                </c:pt>
                <c:pt idx="929">
                  <c:v>192.24700000000001</c:v>
                </c:pt>
                <c:pt idx="930">
                  <c:v>192.447</c:v>
                </c:pt>
                <c:pt idx="931">
                  <c:v>192.64699999999999</c:v>
                </c:pt>
                <c:pt idx="932">
                  <c:v>192.84700000000001</c:v>
                </c:pt>
                <c:pt idx="933">
                  <c:v>193.047</c:v>
                </c:pt>
                <c:pt idx="934">
                  <c:v>193.24700000000001</c:v>
                </c:pt>
                <c:pt idx="935">
                  <c:v>193.447</c:v>
                </c:pt>
                <c:pt idx="936">
                  <c:v>193.654</c:v>
                </c:pt>
                <c:pt idx="937">
                  <c:v>193.84700000000001</c:v>
                </c:pt>
                <c:pt idx="938">
                  <c:v>194.047</c:v>
                </c:pt>
                <c:pt idx="939">
                  <c:v>194.24700000000001</c:v>
                </c:pt>
                <c:pt idx="940">
                  <c:v>194.447</c:v>
                </c:pt>
                <c:pt idx="941">
                  <c:v>194.654</c:v>
                </c:pt>
                <c:pt idx="942">
                  <c:v>194.84700000000001</c:v>
                </c:pt>
                <c:pt idx="943">
                  <c:v>195.047</c:v>
                </c:pt>
                <c:pt idx="944">
                  <c:v>195.24700000000001</c:v>
                </c:pt>
                <c:pt idx="945">
                  <c:v>195.48699999999999</c:v>
                </c:pt>
                <c:pt idx="946">
                  <c:v>195.68700000000001</c:v>
                </c:pt>
                <c:pt idx="947">
                  <c:v>195.887</c:v>
                </c:pt>
                <c:pt idx="948">
                  <c:v>196.08699999999999</c:v>
                </c:pt>
                <c:pt idx="949">
                  <c:v>196.28700000000001</c:v>
                </c:pt>
                <c:pt idx="950">
                  <c:v>196.52699999999999</c:v>
                </c:pt>
                <c:pt idx="951">
                  <c:v>196.727</c:v>
                </c:pt>
                <c:pt idx="952">
                  <c:v>196.92699999999999</c:v>
                </c:pt>
                <c:pt idx="953">
                  <c:v>197.12700000000001</c:v>
                </c:pt>
                <c:pt idx="954">
                  <c:v>197.327</c:v>
                </c:pt>
                <c:pt idx="955">
                  <c:v>197.52699999999999</c:v>
                </c:pt>
                <c:pt idx="956">
                  <c:v>197.727</c:v>
                </c:pt>
                <c:pt idx="957">
                  <c:v>197.92699999999999</c:v>
                </c:pt>
                <c:pt idx="958">
                  <c:v>198.12700000000001</c:v>
                </c:pt>
                <c:pt idx="959">
                  <c:v>198.36699999999999</c:v>
                </c:pt>
                <c:pt idx="960">
                  <c:v>198.56700000000001</c:v>
                </c:pt>
                <c:pt idx="961">
                  <c:v>198.767</c:v>
                </c:pt>
                <c:pt idx="962">
                  <c:v>198.96700000000001</c:v>
                </c:pt>
                <c:pt idx="963">
                  <c:v>199.167</c:v>
                </c:pt>
                <c:pt idx="964">
                  <c:v>199.36699999999999</c:v>
                </c:pt>
                <c:pt idx="965">
                  <c:v>199.56700000000001</c:v>
                </c:pt>
                <c:pt idx="966">
                  <c:v>199.767</c:v>
                </c:pt>
                <c:pt idx="967">
                  <c:v>200.00700000000001</c:v>
                </c:pt>
                <c:pt idx="968">
                  <c:v>200.215</c:v>
                </c:pt>
                <c:pt idx="969">
                  <c:v>200.40700000000001</c:v>
                </c:pt>
                <c:pt idx="970">
                  <c:v>200.607</c:v>
                </c:pt>
                <c:pt idx="971">
                  <c:v>200.80699999999999</c:v>
                </c:pt>
                <c:pt idx="972">
                  <c:v>201.00700000000001</c:v>
                </c:pt>
                <c:pt idx="973">
                  <c:v>201.20699999999999</c:v>
                </c:pt>
                <c:pt idx="974">
                  <c:v>201.447</c:v>
                </c:pt>
                <c:pt idx="975">
                  <c:v>201.64699999999999</c:v>
                </c:pt>
                <c:pt idx="976">
                  <c:v>201.84700000000001</c:v>
                </c:pt>
                <c:pt idx="977">
                  <c:v>202.08699999999999</c:v>
                </c:pt>
                <c:pt idx="978">
                  <c:v>202.28700000000001</c:v>
                </c:pt>
                <c:pt idx="979">
                  <c:v>202.48699999999999</c:v>
                </c:pt>
                <c:pt idx="980">
                  <c:v>202.727</c:v>
                </c:pt>
                <c:pt idx="981">
                  <c:v>202.92699999999999</c:v>
                </c:pt>
                <c:pt idx="982">
                  <c:v>203.12700000000001</c:v>
                </c:pt>
                <c:pt idx="983">
                  <c:v>203.327</c:v>
                </c:pt>
                <c:pt idx="984">
                  <c:v>203.52699999999999</c:v>
                </c:pt>
                <c:pt idx="985">
                  <c:v>203.727</c:v>
                </c:pt>
                <c:pt idx="986">
                  <c:v>203.92699999999999</c:v>
                </c:pt>
                <c:pt idx="987">
                  <c:v>204.12700000000001</c:v>
                </c:pt>
                <c:pt idx="988">
                  <c:v>204.327</c:v>
                </c:pt>
                <c:pt idx="989">
                  <c:v>204.52699999999999</c:v>
                </c:pt>
                <c:pt idx="990">
                  <c:v>204.727</c:v>
                </c:pt>
                <c:pt idx="991">
                  <c:v>204.92699999999999</c:v>
                </c:pt>
                <c:pt idx="992">
                  <c:v>205.12700000000001</c:v>
                </c:pt>
                <c:pt idx="993">
                  <c:v>205.327</c:v>
                </c:pt>
                <c:pt idx="994">
                  <c:v>205.52699999999999</c:v>
                </c:pt>
                <c:pt idx="995">
                  <c:v>205.727</c:v>
                </c:pt>
                <c:pt idx="996">
                  <c:v>205.935</c:v>
                </c:pt>
                <c:pt idx="997">
                  <c:v>206.12700000000001</c:v>
                </c:pt>
                <c:pt idx="998">
                  <c:v>206.327</c:v>
                </c:pt>
                <c:pt idx="999">
                  <c:v>206.52699999999999</c:v>
                </c:pt>
                <c:pt idx="1000">
                  <c:v>206.727</c:v>
                </c:pt>
                <c:pt idx="1001">
                  <c:v>206.92699999999999</c:v>
                </c:pt>
                <c:pt idx="1002">
                  <c:v>207.12700000000001</c:v>
                </c:pt>
                <c:pt idx="1003">
                  <c:v>207.327</c:v>
                </c:pt>
                <c:pt idx="1004">
                  <c:v>207.52699999999999</c:v>
                </c:pt>
                <c:pt idx="1005">
                  <c:v>207.727</c:v>
                </c:pt>
                <c:pt idx="1006">
                  <c:v>207.935</c:v>
                </c:pt>
                <c:pt idx="1007">
                  <c:v>208.12700000000001</c:v>
                </c:pt>
                <c:pt idx="1008">
                  <c:v>208.327</c:v>
                </c:pt>
                <c:pt idx="1009">
                  <c:v>208.52699999999999</c:v>
                </c:pt>
                <c:pt idx="1010">
                  <c:v>208.727</c:v>
                </c:pt>
                <c:pt idx="1011">
                  <c:v>208.92699999999999</c:v>
                </c:pt>
                <c:pt idx="1012">
                  <c:v>209.167</c:v>
                </c:pt>
                <c:pt idx="1013">
                  <c:v>209.36699999999999</c:v>
                </c:pt>
                <c:pt idx="1014">
                  <c:v>209.56700000000001</c:v>
                </c:pt>
                <c:pt idx="1015">
                  <c:v>209.80699999999999</c:v>
                </c:pt>
                <c:pt idx="1016">
                  <c:v>210.00700000000001</c:v>
                </c:pt>
                <c:pt idx="1017">
                  <c:v>210.20699999999999</c:v>
                </c:pt>
                <c:pt idx="1018">
                  <c:v>210.40700000000001</c:v>
                </c:pt>
                <c:pt idx="1019">
                  <c:v>210.607</c:v>
                </c:pt>
                <c:pt idx="1020">
                  <c:v>210.80699999999999</c:v>
                </c:pt>
                <c:pt idx="1021">
                  <c:v>211.00700000000001</c:v>
                </c:pt>
                <c:pt idx="1022">
                  <c:v>211.20699999999999</c:v>
                </c:pt>
                <c:pt idx="1023">
                  <c:v>211.40700000000001</c:v>
                </c:pt>
                <c:pt idx="1024">
                  <c:v>211.607</c:v>
                </c:pt>
                <c:pt idx="1025">
                  <c:v>211.80699999999999</c:v>
                </c:pt>
                <c:pt idx="1026">
                  <c:v>212.00700000000001</c:v>
                </c:pt>
                <c:pt idx="1027">
                  <c:v>212.20699999999999</c:v>
                </c:pt>
                <c:pt idx="1028">
                  <c:v>212.447</c:v>
                </c:pt>
                <c:pt idx="1029">
                  <c:v>212.64699999999999</c:v>
                </c:pt>
                <c:pt idx="1030">
                  <c:v>212.887</c:v>
                </c:pt>
                <c:pt idx="1031">
                  <c:v>213.08699999999999</c:v>
                </c:pt>
                <c:pt idx="1032">
                  <c:v>213.28700000000001</c:v>
                </c:pt>
                <c:pt idx="1033">
                  <c:v>213.48699999999999</c:v>
                </c:pt>
                <c:pt idx="1034">
                  <c:v>213.727</c:v>
                </c:pt>
                <c:pt idx="1035">
                  <c:v>213.93700000000001</c:v>
                </c:pt>
                <c:pt idx="1036">
                  <c:v>214.12700000000001</c:v>
                </c:pt>
                <c:pt idx="1037">
                  <c:v>214.36699999999999</c:v>
                </c:pt>
                <c:pt idx="1038">
                  <c:v>214.57499999999999</c:v>
                </c:pt>
                <c:pt idx="1039">
                  <c:v>214.80699999999999</c:v>
                </c:pt>
                <c:pt idx="1040">
                  <c:v>215.00700000000001</c:v>
                </c:pt>
                <c:pt idx="1041">
                  <c:v>215.20699999999999</c:v>
                </c:pt>
                <c:pt idx="1042">
                  <c:v>215.40700000000001</c:v>
                </c:pt>
                <c:pt idx="1043">
                  <c:v>215.607</c:v>
                </c:pt>
                <c:pt idx="1044">
                  <c:v>215.80699999999999</c:v>
                </c:pt>
                <c:pt idx="1045">
                  <c:v>216.00700000000001</c:v>
                </c:pt>
                <c:pt idx="1046">
                  <c:v>216.20699999999999</c:v>
                </c:pt>
                <c:pt idx="1047">
                  <c:v>216.41499999999999</c:v>
                </c:pt>
                <c:pt idx="1048">
                  <c:v>216.608</c:v>
                </c:pt>
                <c:pt idx="1049">
                  <c:v>216.80799999999999</c:v>
                </c:pt>
                <c:pt idx="1050">
                  <c:v>217.00800000000001</c:v>
                </c:pt>
                <c:pt idx="1051">
                  <c:v>217.208</c:v>
                </c:pt>
                <c:pt idx="1052">
                  <c:v>217.41499999999999</c:v>
                </c:pt>
                <c:pt idx="1053">
                  <c:v>217.608</c:v>
                </c:pt>
                <c:pt idx="1054">
                  <c:v>217.80799999999999</c:v>
                </c:pt>
                <c:pt idx="1055">
                  <c:v>218.00800000000001</c:v>
                </c:pt>
                <c:pt idx="1056">
                  <c:v>218.208</c:v>
                </c:pt>
                <c:pt idx="1057">
                  <c:v>218.41499999999999</c:v>
                </c:pt>
                <c:pt idx="1058">
                  <c:v>218.608</c:v>
                </c:pt>
                <c:pt idx="1059">
                  <c:v>218.80799999999999</c:v>
                </c:pt>
                <c:pt idx="1060">
                  <c:v>219.00800000000001</c:v>
                </c:pt>
                <c:pt idx="1061">
                  <c:v>219.208</c:v>
                </c:pt>
                <c:pt idx="1062">
                  <c:v>219.40799999999999</c:v>
                </c:pt>
                <c:pt idx="1063">
                  <c:v>219.608</c:v>
                </c:pt>
                <c:pt idx="1064">
                  <c:v>219.80799999999999</c:v>
                </c:pt>
                <c:pt idx="1065">
                  <c:v>220.00800000000001</c:v>
                </c:pt>
                <c:pt idx="1066">
                  <c:v>220.208</c:v>
                </c:pt>
                <c:pt idx="1067">
                  <c:v>220.44800000000001</c:v>
                </c:pt>
                <c:pt idx="1068">
                  <c:v>220.648</c:v>
                </c:pt>
                <c:pt idx="1069">
                  <c:v>220.84800000000001</c:v>
                </c:pt>
                <c:pt idx="1070">
                  <c:v>221.048</c:v>
                </c:pt>
                <c:pt idx="1071">
                  <c:v>221.24799999999999</c:v>
                </c:pt>
                <c:pt idx="1072">
                  <c:v>221.488</c:v>
                </c:pt>
                <c:pt idx="1073">
                  <c:v>221.68799999999999</c:v>
                </c:pt>
                <c:pt idx="1074">
                  <c:v>221.88800000000001</c:v>
                </c:pt>
                <c:pt idx="1075">
                  <c:v>222.096</c:v>
                </c:pt>
                <c:pt idx="1076">
                  <c:v>222.29499999999999</c:v>
                </c:pt>
                <c:pt idx="1077">
                  <c:v>222.495</c:v>
                </c:pt>
                <c:pt idx="1078">
                  <c:v>222.72800000000001</c:v>
                </c:pt>
                <c:pt idx="1079">
                  <c:v>222.928</c:v>
                </c:pt>
                <c:pt idx="1080">
                  <c:v>223.16800000000001</c:v>
                </c:pt>
                <c:pt idx="1081">
                  <c:v>223.36799999999999</c:v>
                </c:pt>
                <c:pt idx="1082">
                  <c:v>223.56800000000001</c:v>
                </c:pt>
                <c:pt idx="1083">
                  <c:v>223.768</c:v>
                </c:pt>
                <c:pt idx="1084">
                  <c:v>223.96799999999999</c:v>
                </c:pt>
                <c:pt idx="1085">
                  <c:v>224.16800000000001</c:v>
                </c:pt>
                <c:pt idx="1086">
                  <c:v>224.36799999999999</c:v>
                </c:pt>
                <c:pt idx="1087">
                  <c:v>224.56800000000001</c:v>
                </c:pt>
                <c:pt idx="1088">
                  <c:v>224.768</c:v>
                </c:pt>
                <c:pt idx="1089">
                  <c:v>225.00800000000001</c:v>
                </c:pt>
                <c:pt idx="1090">
                  <c:v>225.208</c:v>
                </c:pt>
                <c:pt idx="1091">
                  <c:v>225.40799999999999</c:v>
                </c:pt>
                <c:pt idx="1092">
                  <c:v>225.608</c:v>
                </c:pt>
                <c:pt idx="1093">
                  <c:v>225.80799999999999</c:v>
                </c:pt>
                <c:pt idx="1094">
                  <c:v>226.00800000000001</c:v>
                </c:pt>
                <c:pt idx="1095">
                  <c:v>226.208</c:v>
                </c:pt>
                <c:pt idx="1096">
                  <c:v>226.44800000000001</c:v>
                </c:pt>
                <c:pt idx="1097">
                  <c:v>226.65600000000001</c:v>
                </c:pt>
                <c:pt idx="1098">
                  <c:v>226.84800000000001</c:v>
                </c:pt>
                <c:pt idx="1099">
                  <c:v>227.048</c:v>
                </c:pt>
                <c:pt idx="1100">
                  <c:v>227.24799999999999</c:v>
                </c:pt>
                <c:pt idx="1101">
                  <c:v>227.44800000000001</c:v>
                </c:pt>
                <c:pt idx="1102">
                  <c:v>227.68799999999999</c:v>
                </c:pt>
                <c:pt idx="1103">
                  <c:v>227.88800000000001</c:v>
                </c:pt>
                <c:pt idx="1104">
                  <c:v>228.08799999999999</c:v>
                </c:pt>
                <c:pt idx="1105">
                  <c:v>228.28800000000001</c:v>
                </c:pt>
                <c:pt idx="1106">
                  <c:v>228.488</c:v>
                </c:pt>
                <c:pt idx="1107">
                  <c:v>228.72800000000001</c:v>
                </c:pt>
                <c:pt idx="1108">
                  <c:v>228.928</c:v>
                </c:pt>
                <c:pt idx="1109">
                  <c:v>229.12799999999999</c:v>
                </c:pt>
                <c:pt idx="1110">
                  <c:v>229.328</c:v>
                </c:pt>
                <c:pt idx="1111">
                  <c:v>229.52799999999999</c:v>
                </c:pt>
                <c:pt idx="1112">
                  <c:v>229.72800000000001</c:v>
                </c:pt>
                <c:pt idx="1113">
                  <c:v>229.928</c:v>
                </c:pt>
                <c:pt idx="1114">
                  <c:v>230.12799999999999</c:v>
                </c:pt>
                <c:pt idx="1115">
                  <c:v>230.36799999999999</c:v>
                </c:pt>
                <c:pt idx="1116">
                  <c:v>230.56800000000001</c:v>
                </c:pt>
                <c:pt idx="1117">
                  <c:v>230.768</c:v>
                </c:pt>
                <c:pt idx="1118">
                  <c:v>230.976</c:v>
                </c:pt>
                <c:pt idx="1119">
                  <c:v>231.16800000000001</c:v>
                </c:pt>
                <c:pt idx="1120">
                  <c:v>231.37299999999999</c:v>
                </c:pt>
                <c:pt idx="1121">
                  <c:v>231.56800000000001</c:v>
                </c:pt>
                <c:pt idx="1122">
                  <c:v>231.768</c:v>
                </c:pt>
                <c:pt idx="1123">
                  <c:v>231.96799999999999</c:v>
                </c:pt>
                <c:pt idx="1124">
                  <c:v>232.16800000000001</c:v>
                </c:pt>
                <c:pt idx="1125">
                  <c:v>232.36799999999999</c:v>
                </c:pt>
                <c:pt idx="1126">
                  <c:v>232.56800000000001</c:v>
                </c:pt>
                <c:pt idx="1127">
                  <c:v>232.80799999999999</c:v>
                </c:pt>
                <c:pt idx="1128">
                  <c:v>233.00800000000001</c:v>
                </c:pt>
                <c:pt idx="1129">
                  <c:v>233.208</c:v>
                </c:pt>
                <c:pt idx="1130">
                  <c:v>233.44800000000001</c:v>
                </c:pt>
                <c:pt idx="1131">
                  <c:v>233.648</c:v>
                </c:pt>
                <c:pt idx="1132">
                  <c:v>233.84800000000001</c:v>
                </c:pt>
                <c:pt idx="1133">
                  <c:v>234.048</c:v>
                </c:pt>
                <c:pt idx="1134">
                  <c:v>234.24799999999999</c:v>
                </c:pt>
                <c:pt idx="1135">
                  <c:v>234.44800000000001</c:v>
                </c:pt>
                <c:pt idx="1136">
                  <c:v>234.648</c:v>
                </c:pt>
                <c:pt idx="1137">
                  <c:v>234.84800000000001</c:v>
                </c:pt>
                <c:pt idx="1138">
                  <c:v>235.048</c:v>
                </c:pt>
                <c:pt idx="1139">
                  <c:v>235.24799999999999</c:v>
                </c:pt>
                <c:pt idx="1140">
                  <c:v>235.44800000000001</c:v>
                </c:pt>
                <c:pt idx="1141">
                  <c:v>235.648</c:v>
                </c:pt>
                <c:pt idx="1142">
                  <c:v>235.84800000000001</c:v>
                </c:pt>
                <c:pt idx="1143">
                  <c:v>236.08799999999999</c:v>
                </c:pt>
                <c:pt idx="1144">
                  <c:v>236.28800000000001</c:v>
                </c:pt>
                <c:pt idx="1145">
                  <c:v>236.52799999999999</c:v>
                </c:pt>
                <c:pt idx="1146">
                  <c:v>236.72800000000001</c:v>
                </c:pt>
                <c:pt idx="1147">
                  <c:v>236.928</c:v>
                </c:pt>
                <c:pt idx="1148">
                  <c:v>237.12799999999999</c:v>
                </c:pt>
                <c:pt idx="1149">
                  <c:v>237.36799999999999</c:v>
                </c:pt>
                <c:pt idx="1150">
                  <c:v>237.56800000000001</c:v>
                </c:pt>
                <c:pt idx="1151">
                  <c:v>237.768</c:v>
                </c:pt>
                <c:pt idx="1152">
                  <c:v>237.96799999999999</c:v>
                </c:pt>
                <c:pt idx="1153">
                  <c:v>238.16800000000001</c:v>
                </c:pt>
                <c:pt idx="1154">
                  <c:v>238.36799999999999</c:v>
                </c:pt>
                <c:pt idx="1155">
                  <c:v>238.56800000000001</c:v>
                </c:pt>
                <c:pt idx="1156">
                  <c:v>238.768</c:v>
                </c:pt>
                <c:pt idx="1157">
                  <c:v>238.96799999999999</c:v>
                </c:pt>
                <c:pt idx="1158">
                  <c:v>239.16800000000001</c:v>
                </c:pt>
                <c:pt idx="1159">
                  <c:v>239.36799999999999</c:v>
                </c:pt>
                <c:pt idx="1160">
                  <c:v>239.57599999999999</c:v>
                </c:pt>
                <c:pt idx="1161">
                  <c:v>239.768</c:v>
                </c:pt>
                <c:pt idx="1162">
                  <c:v>239.96799999999999</c:v>
                </c:pt>
                <c:pt idx="1163">
                  <c:v>240.16800000000001</c:v>
                </c:pt>
                <c:pt idx="1164">
                  <c:v>240.36799999999999</c:v>
                </c:pt>
                <c:pt idx="1165">
                  <c:v>240.56800000000001</c:v>
                </c:pt>
                <c:pt idx="1166">
                  <c:v>240.768</c:v>
                </c:pt>
                <c:pt idx="1167">
                  <c:v>241.00800000000001</c:v>
                </c:pt>
                <c:pt idx="1168">
                  <c:v>241.208</c:v>
                </c:pt>
                <c:pt idx="1169">
                  <c:v>241.40799999999999</c:v>
                </c:pt>
                <c:pt idx="1170">
                  <c:v>241.608</c:v>
                </c:pt>
                <c:pt idx="1171">
                  <c:v>241.80799999999999</c:v>
                </c:pt>
                <c:pt idx="1172">
                  <c:v>242.00800000000001</c:v>
                </c:pt>
                <c:pt idx="1173">
                  <c:v>242.208</c:v>
                </c:pt>
                <c:pt idx="1174">
                  <c:v>242.40799999999999</c:v>
                </c:pt>
                <c:pt idx="1175">
                  <c:v>242.608</c:v>
                </c:pt>
                <c:pt idx="1176">
                  <c:v>242.80799999999999</c:v>
                </c:pt>
                <c:pt idx="1177">
                  <c:v>243.00800000000001</c:v>
                </c:pt>
                <c:pt idx="1178">
                  <c:v>243.208</c:v>
                </c:pt>
                <c:pt idx="1179">
                  <c:v>243.40799999999999</c:v>
                </c:pt>
                <c:pt idx="1180">
                  <c:v>243.608</c:v>
                </c:pt>
                <c:pt idx="1181">
                  <c:v>243.80799999999999</c:v>
                </c:pt>
                <c:pt idx="1182">
                  <c:v>244.00800000000001</c:v>
                </c:pt>
                <c:pt idx="1183">
                  <c:v>244.208</c:v>
                </c:pt>
                <c:pt idx="1184">
                  <c:v>244.40799999999999</c:v>
                </c:pt>
                <c:pt idx="1185">
                  <c:v>244.608</c:v>
                </c:pt>
                <c:pt idx="1186">
                  <c:v>244.80799999999999</c:v>
                </c:pt>
                <c:pt idx="1187">
                  <c:v>245.00800000000001</c:v>
                </c:pt>
                <c:pt idx="1188">
                  <c:v>245.208</c:v>
                </c:pt>
                <c:pt idx="1189">
                  <c:v>245.416</c:v>
                </c:pt>
                <c:pt idx="1190">
                  <c:v>245.61600000000001</c:v>
                </c:pt>
                <c:pt idx="1191">
                  <c:v>245.80799999999999</c:v>
                </c:pt>
                <c:pt idx="1192">
                  <c:v>246.00800000000001</c:v>
                </c:pt>
                <c:pt idx="1193">
                  <c:v>246.208</c:v>
                </c:pt>
                <c:pt idx="1194">
                  <c:v>246.416</c:v>
                </c:pt>
                <c:pt idx="1195">
                  <c:v>246.61600000000001</c:v>
                </c:pt>
                <c:pt idx="1196">
                  <c:v>246.809</c:v>
                </c:pt>
                <c:pt idx="1197">
                  <c:v>247.01499999999999</c:v>
                </c:pt>
                <c:pt idx="1198">
                  <c:v>247.209</c:v>
                </c:pt>
                <c:pt idx="1199">
                  <c:v>247.40899999999999</c:v>
                </c:pt>
                <c:pt idx="1200">
                  <c:v>247.61600000000001</c:v>
                </c:pt>
                <c:pt idx="1201">
                  <c:v>247.809</c:v>
                </c:pt>
                <c:pt idx="1202">
                  <c:v>248.00899999999999</c:v>
                </c:pt>
                <c:pt idx="1203">
                  <c:v>248.209</c:v>
                </c:pt>
                <c:pt idx="1204">
                  <c:v>248.40899999999999</c:v>
                </c:pt>
                <c:pt idx="1205">
                  <c:v>248.60900000000001</c:v>
                </c:pt>
                <c:pt idx="1206">
                  <c:v>248.809</c:v>
                </c:pt>
                <c:pt idx="1207">
                  <c:v>249.00899999999999</c:v>
                </c:pt>
                <c:pt idx="1208">
                  <c:v>249.209</c:v>
                </c:pt>
                <c:pt idx="1209">
                  <c:v>249.44900000000001</c:v>
                </c:pt>
                <c:pt idx="1210">
                  <c:v>249.649</c:v>
                </c:pt>
                <c:pt idx="1211">
                  <c:v>249.84899999999999</c:v>
                </c:pt>
                <c:pt idx="1212">
                  <c:v>250.04900000000001</c:v>
                </c:pt>
                <c:pt idx="1213">
                  <c:v>250.249</c:v>
                </c:pt>
                <c:pt idx="1214">
                  <c:v>250.489</c:v>
                </c:pt>
                <c:pt idx="1215">
                  <c:v>250.72900000000001</c:v>
                </c:pt>
                <c:pt idx="1216">
                  <c:v>250.93</c:v>
                </c:pt>
                <c:pt idx="1217">
                  <c:v>251.12899999999999</c:v>
                </c:pt>
                <c:pt idx="1218">
                  <c:v>251.369</c:v>
                </c:pt>
                <c:pt idx="1219">
                  <c:v>251.57599999999999</c:v>
                </c:pt>
                <c:pt idx="1220">
                  <c:v>251.809</c:v>
                </c:pt>
                <c:pt idx="1221">
                  <c:v>252.00899999999999</c:v>
                </c:pt>
                <c:pt idx="1222">
                  <c:v>252.209</c:v>
                </c:pt>
                <c:pt idx="1223">
                  <c:v>252.40899999999999</c:v>
                </c:pt>
                <c:pt idx="1224">
                  <c:v>252.60900000000001</c:v>
                </c:pt>
                <c:pt idx="1225">
                  <c:v>252.809</c:v>
                </c:pt>
                <c:pt idx="1226">
                  <c:v>253.00899999999999</c:v>
                </c:pt>
                <c:pt idx="1227">
                  <c:v>253.209</c:v>
                </c:pt>
                <c:pt idx="1228">
                  <c:v>253.416</c:v>
                </c:pt>
                <c:pt idx="1229">
                  <c:v>253.649</c:v>
                </c:pt>
                <c:pt idx="1230">
                  <c:v>253.89</c:v>
                </c:pt>
                <c:pt idx="1231">
                  <c:v>254.089</c:v>
                </c:pt>
                <c:pt idx="1232">
                  <c:v>254.28899999999999</c:v>
                </c:pt>
                <c:pt idx="1233">
                  <c:v>254.489</c:v>
                </c:pt>
                <c:pt idx="1234">
                  <c:v>254.68899999999999</c:v>
                </c:pt>
                <c:pt idx="1235">
                  <c:v>254.88900000000001</c:v>
                </c:pt>
                <c:pt idx="1236">
                  <c:v>255.089</c:v>
                </c:pt>
                <c:pt idx="1237">
                  <c:v>255.29599999999999</c:v>
                </c:pt>
                <c:pt idx="1238">
                  <c:v>255.489</c:v>
                </c:pt>
                <c:pt idx="1239">
                  <c:v>255.72900000000001</c:v>
                </c:pt>
                <c:pt idx="1240">
                  <c:v>255.929</c:v>
                </c:pt>
                <c:pt idx="1241">
                  <c:v>256.12900000000002</c:v>
                </c:pt>
                <c:pt idx="1242">
                  <c:v>256.32900000000001</c:v>
                </c:pt>
                <c:pt idx="1243">
                  <c:v>256.529</c:v>
                </c:pt>
                <c:pt idx="1244">
                  <c:v>256.72899999999998</c:v>
                </c:pt>
                <c:pt idx="1245">
                  <c:v>256.92899999999997</c:v>
                </c:pt>
                <c:pt idx="1246">
                  <c:v>257.12900000000002</c:v>
                </c:pt>
                <c:pt idx="1247">
                  <c:v>257.32900000000001</c:v>
                </c:pt>
                <c:pt idx="1248">
                  <c:v>257.529</c:v>
                </c:pt>
                <c:pt idx="1249">
                  <c:v>257.72899999999998</c:v>
                </c:pt>
                <c:pt idx="1250">
                  <c:v>257.92899999999997</c:v>
                </c:pt>
                <c:pt idx="1251">
                  <c:v>258.16899999999998</c:v>
                </c:pt>
                <c:pt idx="1252">
                  <c:v>258.36900000000003</c:v>
                </c:pt>
                <c:pt idx="1253">
                  <c:v>258.577</c:v>
                </c:pt>
                <c:pt idx="1254">
                  <c:v>258.77600000000001</c:v>
                </c:pt>
                <c:pt idx="1255">
                  <c:v>259.00900000000001</c:v>
                </c:pt>
                <c:pt idx="1256">
                  <c:v>259.209</c:v>
                </c:pt>
                <c:pt idx="1257">
                  <c:v>259.40899999999999</c:v>
                </c:pt>
                <c:pt idx="1258">
                  <c:v>259.60899999999998</c:v>
                </c:pt>
                <c:pt idx="1259">
                  <c:v>259.80900000000003</c:v>
                </c:pt>
                <c:pt idx="1260">
                  <c:v>260.00900000000001</c:v>
                </c:pt>
                <c:pt idx="1261">
                  <c:v>260.209</c:v>
                </c:pt>
                <c:pt idx="1262">
                  <c:v>260.44900000000001</c:v>
                </c:pt>
                <c:pt idx="1263">
                  <c:v>260.649</c:v>
                </c:pt>
                <c:pt idx="1264">
                  <c:v>260.84899999999999</c:v>
                </c:pt>
                <c:pt idx="1265">
                  <c:v>261.089</c:v>
                </c:pt>
                <c:pt idx="1266">
                  <c:v>261.28899999999999</c:v>
                </c:pt>
                <c:pt idx="1267">
                  <c:v>261.529</c:v>
                </c:pt>
                <c:pt idx="1268">
                  <c:v>261.72899999999998</c:v>
                </c:pt>
                <c:pt idx="1269">
                  <c:v>261.92899999999997</c:v>
                </c:pt>
                <c:pt idx="1270">
                  <c:v>262.12900000000002</c:v>
                </c:pt>
                <c:pt idx="1271">
                  <c:v>262.36900000000003</c:v>
                </c:pt>
                <c:pt idx="1272">
                  <c:v>262.56900000000002</c:v>
                </c:pt>
                <c:pt idx="1273">
                  <c:v>262.76900000000001</c:v>
                </c:pt>
                <c:pt idx="1274">
                  <c:v>263.00900000000001</c:v>
                </c:pt>
                <c:pt idx="1275">
                  <c:v>263.209</c:v>
                </c:pt>
                <c:pt idx="1276">
                  <c:v>263.40899999999999</c:v>
                </c:pt>
                <c:pt idx="1277">
                  <c:v>263.60899999999998</c:v>
                </c:pt>
                <c:pt idx="1278">
                  <c:v>263.80900000000003</c:v>
                </c:pt>
                <c:pt idx="1279">
                  <c:v>264.00900000000001</c:v>
                </c:pt>
                <c:pt idx="1280">
                  <c:v>264.209</c:v>
                </c:pt>
                <c:pt idx="1281">
                  <c:v>264.40899999999999</c:v>
                </c:pt>
                <c:pt idx="1282">
                  <c:v>264.60899999999998</c:v>
                </c:pt>
                <c:pt idx="1283">
                  <c:v>264.84899999999999</c:v>
                </c:pt>
                <c:pt idx="1284">
                  <c:v>265.04899999999998</c:v>
                </c:pt>
                <c:pt idx="1285">
                  <c:v>265.24900000000002</c:v>
                </c:pt>
                <c:pt idx="1286">
                  <c:v>265.44900000000001</c:v>
                </c:pt>
                <c:pt idx="1287">
                  <c:v>265.649</c:v>
                </c:pt>
                <c:pt idx="1288">
                  <c:v>265.84899999999999</c:v>
                </c:pt>
                <c:pt idx="1289">
                  <c:v>266.04899999999998</c:v>
                </c:pt>
                <c:pt idx="1290">
                  <c:v>266.24900000000002</c:v>
                </c:pt>
                <c:pt idx="1291">
                  <c:v>266.44900000000001</c:v>
                </c:pt>
                <c:pt idx="1292">
                  <c:v>266.649</c:v>
                </c:pt>
                <c:pt idx="1293">
                  <c:v>266.84899999999999</c:v>
                </c:pt>
                <c:pt idx="1294">
                  <c:v>267.04899999999998</c:v>
                </c:pt>
                <c:pt idx="1295">
                  <c:v>267.24900000000002</c:v>
                </c:pt>
                <c:pt idx="1296">
                  <c:v>267.44900000000001</c:v>
                </c:pt>
                <c:pt idx="1297">
                  <c:v>267.649</c:v>
                </c:pt>
                <c:pt idx="1298">
                  <c:v>267.84899999999999</c:v>
                </c:pt>
                <c:pt idx="1299">
                  <c:v>268.04899999999998</c:v>
                </c:pt>
                <c:pt idx="1300">
                  <c:v>268.24900000000002</c:v>
                </c:pt>
                <c:pt idx="1301">
                  <c:v>268.44900000000001</c:v>
                </c:pt>
                <c:pt idx="1302">
                  <c:v>268.649</c:v>
                </c:pt>
                <c:pt idx="1303">
                  <c:v>268.88900000000001</c:v>
                </c:pt>
                <c:pt idx="1304">
                  <c:v>269.089</c:v>
                </c:pt>
                <c:pt idx="1305">
                  <c:v>269.29700000000003</c:v>
                </c:pt>
                <c:pt idx="1306">
                  <c:v>269.48899999999998</c:v>
                </c:pt>
                <c:pt idx="1307">
                  <c:v>269.68900000000002</c:v>
                </c:pt>
                <c:pt idx="1308">
                  <c:v>269.88900000000001</c:v>
                </c:pt>
                <c:pt idx="1309">
                  <c:v>270.089</c:v>
                </c:pt>
                <c:pt idx="1310">
                  <c:v>270.29700000000003</c:v>
                </c:pt>
                <c:pt idx="1311">
                  <c:v>270.48899999999998</c:v>
                </c:pt>
                <c:pt idx="1312">
                  <c:v>270.68900000000002</c:v>
                </c:pt>
                <c:pt idx="1313">
                  <c:v>270.88900000000001</c:v>
                </c:pt>
                <c:pt idx="1314">
                  <c:v>271.089</c:v>
                </c:pt>
                <c:pt idx="1315">
                  <c:v>271.29700000000003</c:v>
                </c:pt>
                <c:pt idx="1316">
                  <c:v>271.48899999999998</c:v>
                </c:pt>
                <c:pt idx="1317">
                  <c:v>271.68900000000002</c:v>
                </c:pt>
                <c:pt idx="1318">
                  <c:v>271.88900000000001</c:v>
                </c:pt>
                <c:pt idx="1319">
                  <c:v>272.089</c:v>
                </c:pt>
                <c:pt idx="1320">
                  <c:v>272.28899999999999</c:v>
                </c:pt>
                <c:pt idx="1321">
                  <c:v>272.48899999999998</c:v>
                </c:pt>
                <c:pt idx="1322">
                  <c:v>272.68900000000002</c:v>
                </c:pt>
                <c:pt idx="1323">
                  <c:v>272.88900000000001</c:v>
                </c:pt>
                <c:pt idx="1324">
                  <c:v>273.089</c:v>
                </c:pt>
                <c:pt idx="1325">
                  <c:v>273.28899999999999</c:v>
                </c:pt>
                <c:pt idx="1326">
                  <c:v>273.48899999999998</c:v>
                </c:pt>
                <c:pt idx="1327">
                  <c:v>273.68900000000002</c:v>
                </c:pt>
                <c:pt idx="1328">
                  <c:v>273.88900000000001</c:v>
                </c:pt>
                <c:pt idx="1329">
                  <c:v>274.089</c:v>
                </c:pt>
                <c:pt idx="1330">
                  <c:v>274.29700000000003</c:v>
                </c:pt>
                <c:pt idx="1331">
                  <c:v>274.48899999999998</c:v>
                </c:pt>
                <c:pt idx="1332">
                  <c:v>274.68900000000002</c:v>
                </c:pt>
                <c:pt idx="1333">
                  <c:v>274.88900000000001</c:v>
                </c:pt>
                <c:pt idx="1334">
                  <c:v>275.089</c:v>
                </c:pt>
                <c:pt idx="1335">
                  <c:v>275.28899999999999</c:v>
                </c:pt>
                <c:pt idx="1336">
                  <c:v>275.48899999999998</c:v>
                </c:pt>
                <c:pt idx="1337">
                  <c:v>275.72899999999998</c:v>
                </c:pt>
                <c:pt idx="1338">
                  <c:v>275.92899999999997</c:v>
                </c:pt>
                <c:pt idx="1339">
                  <c:v>276.16899999999998</c:v>
                </c:pt>
                <c:pt idx="1340">
                  <c:v>276.37</c:v>
                </c:pt>
                <c:pt idx="1341">
                  <c:v>276.57</c:v>
                </c:pt>
                <c:pt idx="1342">
                  <c:v>276.77</c:v>
                </c:pt>
                <c:pt idx="1343">
                  <c:v>277.01</c:v>
                </c:pt>
                <c:pt idx="1344">
                  <c:v>277.20999999999998</c:v>
                </c:pt>
                <c:pt idx="1345">
                  <c:v>277.41000000000003</c:v>
                </c:pt>
                <c:pt idx="1346">
                  <c:v>277.64999999999998</c:v>
                </c:pt>
                <c:pt idx="1347">
                  <c:v>277.85000000000002</c:v>
                </c:pt>
                <c:pt idx="1348">
                  <c:v>278.05</c:v>
                </c:pt>
                <c:pt idx="1349">
                  <c:v>278.25</c:v>
                </c:pt>
                <c:pt idx="1350">
                  <c:v>278.45</c:v>
                </c:pt>
                <c:pt idx="1351">
                  <c:v>278.64999999999998</c:v>
                </c:pt>
                <c:pt idx="1352">
                  <c:v>278.85000000000002</c:v>
                </c:pt>
                <c:pt idx="1353">
                  <c:v>279.05</c:v>
                </c:pt>
                <c:pt idx="1354">
                  <c:v>279.25</c:v>
                </c:pt>
                <c:pt idx="1355">
                  <c:v>279.45</c:v>
                </c:pt>
                <c:pt idx="1356">
                  <c:v>279.64999999999998</c:v>
                </c:pt>
                <c:pt idx="1357">
                  <c:v>279.85000000000002</c:v>
                </c:pt>
                <c:pt idx="1358">
                  <c:v>280.05</c:v>
                </c:pt>
                <c:pt idx="1359">
                  <c:v>280.25</c:v>
                </c:pt>
                <c:pt idx="1360">
                  <c:v>280.45</c:v>
                </c:pt>
                <c:pt idx="1361">
                  <c:v>280.64999999999998</c:v>
                </c:pt>
                <c:pt idx="1362">
                  <c:v>280.85000000000002</c:v>
                </c:pt>
                <c:pt idx="1363">
                  <c:v>281.05</c:v>
                </c:pt>
                <c:pt idx="1364">
                  <c:v>281.25</c:v>
                </c:pt>
                <c:pt idx="1365">
                  <c:v>281.45</c:v>
                </c:pt>
                <c:pt idx="1366">
                  <c:v>281.64999999999998</c:v>
                </c:pt>
                <c:pt idx="1367">
                  <c:v>281.85000000000002</c:v>
                </c:pt>
                <c:pt idx="1368">
                  <c:v>282.05</c:v>
                </c:pt>
                <c:pt idx="1369">
                  <c:v>282.25</c:v>
                </c:pt>
                <c:pt idx="1370">
                  <c:v>282.45</c:v>
                </c:pt>
                <c:pt idx="1371">
                  <c:v>282.64999999999998</c:v>
                </c:pt>
                <c:pt idx="1372">
                  <c:v>282.85000000000002</c:v>
                </c:pt>
                <c:pt idx="1373">
                  <c:v>283.05</c:v>
                </c:pt>
                <c:pt idx="1374">
                  <c:v>283.25</c:v>
                </c:pt>
                <c:pt idx="1375">
                  <c:v>283.45</c:v>
                </c:pt>
                <c:pt idx="1376">
                  <c:v>283.64999999999998</c:v>
                </c:pt>
                <c:pt idx="1377">
                  <c:v>283.85000000000002</c:v>
                </c:pt>
                <c:pt idx="1378">
                  <c:v>284.05</c:v>
                </c:pt>
                <c:pt idx="1379">
                  <c:v>284.25</c:v>
                </c:pt>
                <c:pt idx="1380">
                  <c:v>284.45</c:v>
                </c:pt>
                <c:pt idx="1381">
                  <c:v>284.64999999999998</c:v>
                </c:pt>
                <c:pt idx="1382">
                  <c:v>284.85000000000002</c:v>
                </c:pt>
                <c:pt idx="1383">
                  <c:v>285.05</c:v>
                </c:pt>
                <c:pt idx="1384">
                  <c:v>285.25</c:v>
                </c:pt>
                <c:pt idx="1385">
                  <c:v>285.45</c:v>
                </c:pt>
                <c:pt idx="1386">
                  <c:v>285.64999999999998</c:v>
                </c:pt>
                <c:pt idx="1387">
                  <c:v>285.85000000000002</c:v>
                </c:pt>
                <c:pt idx="1388">
                  <c:v>286.05</c:v>
                </c:pt>
                <c:pt idx="1389">
                  <c:v>286.25</c:v>
                </c:pt>
                <c:pt idx="1390">
                  <c:v>286.45</c:v>
                </c:pt>
                <c:pt idx="1391">
                  <c:v>286.64999999999998</c:v>
                </c:pt>
                <c:pt idx="1392">
                  <c:v>286.85000000000002</c:v>
                </c:pt>
                <c:pt idx="1393">
                  <c:v>287.05</c:v>
                </c:pt>
                <c:pt idx="1394">
                  <c:v>287.25</c:v>
                </c:pt>
                <c:pt idx="1395">
                  <c:v>287.45</c:v>
                </c:pt>
                <c:pt idx="1396">
                  <c:v>287.64999999999998</c:v>
                </c:pt>
                <c:pt idx="1397">
                  <c:v>287.85000000000002</c:v>
                </c:pt>
                <c:pt idx="1398">
                  <c:v>288.05</c:v>
                </c:pt>
                <c:pt idx="1399">
                  <c:v>288.25</c:v>
                </c:pt>
                <c:pt idx="1400">
                  <c:v>288.45</c:v>
                </c:pt>
                <c:pt idx="1401">
                  <c:v>288.64999999999998</c:v>
                </c:pt>
                <c:pt idx="1402">
                  <c:v>288.85000000000002</c:v>
                </c:pt>
                <c:pt idx="1403">
                  <c:v>289.05</c:v>
                </c:pt>
                <c:pt idx="1404">
                  <c:v>289.25</c:v>
                </c:pt>
                <c:pt idx="1405">
                  <c:v>289.45</c:v>
                </c:pt>
                <c:pt idx="1406">
                  <c:v>289.64999999999998</c:v>
                </c:pt>
                <c:pt idx="1407">
                  <c:v>289.89</c:v>
                </c:pt>
                <c:pt idx="1408">
                  <c:v>290.08999999999997</c:v>
                </c:pt>
                <c:pt idx="1409">
                  <c:v>290.29000000000002</c:v>
                </c:pt>
                <c:pt idx="1410">
                  <c:v>290.49</c:v>
                </c:pt>
                <c:pt idx="1411">
                  <c:v>290.69</c:v>
                </c:pt>
                <c:pt idx="1412">
                  <c:v>290.89</c:v>
                </c:pt>
                <c:pt idx="1413">
                  <c:v>291.08999999999997</c:v>
                </c:pt>
                <c:pt idx="1414">
                  <c:v>291.29000000000002</c:v>
                </c:pt>
                <c:pt idx="1415">
                  <c:v>291.49</c:v>
                </c:pt>
                <c:pt idx="1416">
                  <c:v>291.69</c:v>
                </c:pt>
                <c:pt idx="1417">
                  <c:v>291.89</c:v>
                </c:pt>
                <c:pt idx="1418">
                  <c:v>292.08999999999997</c:v>
                </c:pt>
                <c:pt idx="1419">
                  <c:v>292.29000000000002</c:v>
                </c:pt>
                <c:pt idx="1420">
                  <c:v>292.49</c:v>
                </c:pt>
                <c:pt idx="1421">
                  <c:v>292.69</c:v>
                </c:pt>
                <c:pt idx="1422">
                  <c:v>292.89</c:v>
                </c:pt>
                <c:pt idx="1423">
                  <c:v>293.08999999999997</c:v>
                </c:pt>
                <c:pt idx="1424">
                  <c:v>293.298</c:v>
                </c:pt>
                <c:pt idx="1425">
                  <c:v>293.49</c:v>
                </c:pt>
                <c:pt idx="1426">
                  <c:v>293.69</c:v>
                </c:pt>
                <c:pt idx="1427">
                  <c:v>293.89</c:v>
                </c:pt>
                <c:pt idx="1428">
                  <c:v>294.08999999999997</c:v>
                </c:pt>
                <c:pt idx="1429">
                  <c:v>294.29000000000002</c:v>
                </c:pt>
                <c:pt idx="1430">
                  <c:v>294.52999999999997</c:v>
                </c:pt>
                <c:pt idx="1431">
                  <c:v>294.73</c:v>
                </c:pt>
                <c:pt idx="1432">
                  <c:v>294.93</c:v>
                </c:pt>
                <c:pt idx="1433">
                  <c:v>295.13</c:v>
                </c:pt>
                <c:pt idx="1434">
                  <c:v>295.37</c:v>
                </c:pt>
                <c:pt idx="1435">
                  <c:v>295.57</c:v>
                </c:pt>
                <c:pt idx="1436">
                  <c:v>295.81</c:v>
                </c:pt>
                <c:pt idx="1437">
                  <c:v>296.01</c:v>
                </c:pt>
                <c:pt idx="1438">
                  <c:v>296.25</c:v>
                </c:pt>
                <c:pt idx="1439">
                  <c:v>296.45</c:v>
                </c:pt>
                <c:pt idx="1440">
                  <c:v>296.64999999999998</c:v>
                </c:pt>
                <c:pt idx="1441">
                  <c:v>296.89</c:v>
                </c:pt>
                <c:pt idx="1442">
                  <c:v>297.08999999999997</c:v>
                </c:pt>
                <c:pt idx="1443">
                  <c:v>297.29000000000002</c:v>
                </c:pt>
                <c:pt idx="1444">
                  <c:v>297.49</c:v>
                </c:pt>
                <c:pt idx="1445">
                  <c:v>297.69</c:v>
                </c:pt>
                <c:pt idx="1446">
                  <c:v>297.89</c:v>
                </c:pt>
                <c:pt idx="1447">
                  <c:v>298.08999999999997</c:v>
                </c:pt>
                <c:pt idx="1448">
                  <c:v>298.33</c:v>
                </c:pt>
                <c:pt idx="1449">
                  <c:v>298.52999999999997</c:v>
                </c:pt>
                <c:pt idx="1450">
                  <c:v>298.738</c:v>
                </c:pt>
                <c:pt idx="1451">
                  <c:v>298.93</c:v>
                </c:pt>
                <c:pt idx="1452">
                  <c:v>299.13</c:v>
                </c:pt>
                <c:pt idx="1453">
                  <c:v>299.37</c:v>
                </c:pt>
                <c:pt idx="1454">
                  <c:v>299.57</c:v>
                </c:pt>
                <c:pt idx="1455">
                  <c:v>299.81</c:v>
                </c:pt>
                <c:pt idx="1456">
                  <c:v>300.01</c:v>
                </c:pt>
                <c:pt idx="1457">
                  <c:v>300.20999999999998</c:v>
                </c:pt>
                <c:pt idx="1458">
                  <c:v>300.41000000000003</c:v>
                </c:pt>
                <c:pt idx="1459">
                  <c:v>300.64999999999998</c:v>
                </c:pt>
                <c:pt idx="1460">
                  <c:v>300.85899999999998</c:v>
                </c:pt>
                <c:pt idx="1461">
                  <c:v>301.05900000000003</c:v>
                </c:pt>
                <c:pt idx="1462">
                  <c:v>301.25</c:v>
                </c:pt>
                <c:pt idx="1463">
                  <c:v>301.45</c:v>
                </c:pt>
                <c:pt idx="1464">
                  <c:v>301.64999999999998</c:v>
                </c:pt>
                <c:pt idx="1465">
                  <c:v>301.85000000000002</c:v>
                </c:pt>
                <c:pt idx="1466">
                  <c:v>302.05</c:v>
                </c:pt>
                <c:pt idx="1467">
                  <c:v>302.25</c:v>
                </c:pt>
                <c:pt idx="1468">
                  <c:v>302.45</c:v>
                </c:pt>
                <c:pt idx="1469">
                  <c:v>302.64999999999998</c:v>
                </c:pt>
                <c:pt idx="1470">
                  <c:v>302.85000000000002</c:v>
                </c:pt>
                <c:pt idx="1471">
                  <c:v>303.05</c:v>
                </c:pt>
                <c:pt idx="1472">
                  <c:v>303.25</c:v>
                </c:pt>
                <c:pt idx="1473">
                  <c:v>303.45</c:v>
                </c:pt>
                <c:pt idx="1474">
                  <c:v>303.64999999999998</c:v>
                </c:pt>
                <c:pt idx="1475">
                  <c:v>303.85000000000002</c:v>
                </c:pt>
                <c:pt idx="1476">
                  <c:v>304.05</c:v>
                </c:pt>
                <c:pt idx="1477">
                  <c:v>304.25</c:v>
                </c:pt>
                <c:pt idx="1478">
                  <c:v>304.45</c:v>
                </c:pt>
                <c:pt idx="1479">
                  <c:v>304.64999999999998</c:v>
                </c:pt>
                <c:pt idx="1480">
                  <c:v>304.85000000000002</c:v>
                </c:pt>
                <c:pt idx="1481">
                  <c:v>305.05</c:v>
                </c:pt>
                <c:pt idx="1482">
                  <c:v>305.25</c:v>
                </c:pt>
                <c:pt idx="1483">
                  <c:v>305.45</c:v>
                </c:pt>
                <c:pt idx="1484">
                  <c:v>305.64999999999998</c:v>
                </c:pt>
              </c:numCache>
            </c:numRef>
          </c:xVal>
          <c:yVal>
            <c:numRef>
              <c:f>'[oscilating drop Kruss 模板.xlsx]24_ODM_0,02Hz_100mV_0mV_C16_Bri'!$H$2:$H$1486</c:f>
              <c:numCache>
                <c:formatCode>General</c:formatCode>
                <c:ptCount val="1485"/>
                <c:pt idx="0">
                  <c:v>-2.5548916813211253E-2</c:v>
                </c:pt>
                <c:pt idx="1">
                  <c:v>-2.6617955818337553E-2</c:v>
                </c:pt>
                <c:pt idx="2">
                  <c:v>-2.7670182352055712E-2</c:v>
                </c:pt>
                <c:pt idx="3">
                  <c:v>-2.8909726733488472E-2</c:v>
                </c:pt>
                <c:pt idx="4">
                  <c:v>-2.992264197893324E-2</c:v>
                </c:pt>
                <c:pt idx="5">
                  <c:v>-3.0916657442360135E-2</c:v>
                </c:pt>
                <c:pt idx="6">
                  <c:v>-3.1891145282297369E-2</c:v>
                </c:pt>
                <c:pt idx="7">
                  <c:v>-3.3033888484158828E-2</c:v>
                </c:pt>
                <c:pt idx="8">
                  <c:v>-3.3963266906993708E-2</c:v>
                </c:pt>
                <c:pt idx="9">
                  <c:v>-3.5050153762750308E-2</c:v>
                </c:pt>
                <c:pt idx="10">
                  <c:v>-3.596637092366492E-2</c:v>
                </c:pt>
                <c:pt idx="11">
                  <c:v>-3.6790315456840562E-2</c:v>
                </c:pt>
                <c:pt idx="12">
                  <c:v>-3.762992937526137E-2</c:v>
                </c:pt>
                <c:pt idx="13">
                  <c:v>-3.8441539695849056E-2</c:v>
                </c:pt>
                <c:pt idx="14">
                  <c:v>-3.9228869516031953E-2</c:v>
                </c:pt>
                <c:pt idx="15">
                  <c:v>-3.9991421541420456E-2</c:v>
                </c:pt>
                <c:pt idx="16">
                  <c:v>-4.0728714127811282E-2</c:v>
                </c:pt>
                <c:pt idx="17">
                  <c:v>-4.1440281585404144E-2</c:v>
                </c:pt>
                <c:pt idx="18">
                  <c:v>-4.2125674472941542E-2</c:v>
                </c:pt>
                <c:pt idx="19">
                  <c:v>-4.2784459881585392E-2</c:v>
                </c:pt>
                <c:pt idx="20">
                  <c:v>-4.3416221708351591E-2</c:v>
                </c:pt>
                <c:pt idx="21">
                  <c:v>-4.4020560918929544E-2</c:v>
                </c:pt>
                <c:pt idx="22">
                  <c:v>-4.4597095799720821E-2</c:v>
                </c:pt>
                <c:pt idx="23">
                  <c:v>-4.5145462198937593E-2</c:v>
                </c:pt>
                <c:pt idx="24">
                  <c:v>-4.5665313756608754E-2</c:v>
                </c:pt>
                <c:pt idx="25">
                  <c:v>-4.6156322123348317E-2</c:v>
                </c:pt>
                <c:pt idx="26">
                  <c:v>-4.6618177167747854E-2</c:v>
                </c:pt>
                <c:pt idx="27">
                  <c:v>-4.7050587172262189E-2</c:v>
                </c:pt>
                <c:pt idx="28">
                  <c:v>-4.7453279017464482E-2</c:v>
                </c:pt>
                <c:pt idx="29">
                  <c:v>-4.7825998354554228E-2</c:v>
                </c:pt>
                <c:pt idx="30">
                  <c:v>-4.8179947809559226E-2</c:v>
                </c:pt>
                <c:pt idx="31">
                  <c:v>-4.8480596914281589E-2</c:v>
                </c:pt>
                <c:pt idx="32">
                  <c:v>-4.8762062678438606E-2</c:v>
                </c:pt>
                <c:pt idx="33">
                  <c:v>-4.9012729278671119E-2</c:v>
                </c:pt>
                <c:pt idx="34">
                  <c:v>-4.9232438388581802E-2</c:v>
                </c:pt>
                <c:pt idx="35">
                  <c:v>-4.9421051235187696E-2</c:v>
                </c:pt>
                <c:pt idx="36">
                  <c:v>-4.9578448686572296E-2</c:v>
                </c:pt>
                <c:pt idx="37">
                  <c:v>-4.9704531327131721E-2</c:v>
                </c:pt>
                <c:pt idx="38">
                  <c:v>-4.9799219520367845E-2</c:v>
                </c:pt>
                <c:pt idx="39">
                  <c:v>-4.9862453459188293E-2</c:v>
                </c:pt>
                <c:pt idx="40">
                  <c:v>-4.9894193203682019E-2</c:v>
                </c:pt>
                <c:pt idx="41">
                  <c:v>-4.9894418706346089E-2</c:v>
                </c:pt>
                <c:pt idx="42">
                  <c:v>-4.9853091711204577E-2</c:v>
                </c:pt>
                <c:pt idx="43">
                  <c:v>-4.9784013406210532E-2</c:v>
                </c:pt>
                <c:pt idx="44">
                  <c:v>-4.968349045130846E-2</c:v>
                </c:pt>
                <c:pt idx="45">
                  <c:v>-4.9551586338951216E-2</c:v>
                </c:pt>
                <c:pt idx="46">
                  <c:v>-4.9388384382603311E-2</c:v>
                </c:pt>
                <c:pt idx="47">
                  <c:v>-4.9193987664118359E-2</c:v>
                </c:pt>
                <c:pt idx="48">
                  <c:v>-4.8968518968630338E-2</c:v>
                </c:pt>
                <c:pt idx="49">
                  <c:v>-4.8712120706999859E-2</c:v>
                </c:pt>
                <c:pt idx="50">
                  <c:v>-4.842495482586448E-2</c:v>
                </c:pt>
                <c:pt idx="51">
                  <c:v>-4.8107202705349655E-2</c:v>
                </c:pt>
                <c:pt idx="52">
                  <c:v>-4.7759065044505215E-2</c:v>
                </c:pt>
                <c:pt idx="53">
                  <c:v>-4.738076173453952E-2</c:v>
                </c:pt>
                <c:pt idx="54">
                  <c:v>-4.697253171993146E-2</c:v>
                </c:pt>
                <c:pt idx="55">
                  <c:v>-4.6443516821794137E-2</c:v>
                </c:pt>
                <c:pt idx="56">
                  <c:v>-4.5970382050834632E-2</c:v>
                </c:pt>
                <c:pt idx="57">
                  <c:v>-4.5468211401270213E-2</c:v>
                </c:pt>
                <c:pt idx="58">
                  <c:v>-4.4827727133289169E-2</c:v>
                </c:pt>
                <c:pt idx="59">
                  <c:v>-4.4262819555952702E-2</c:v>
                </c:pt>
                <c:pt idx="60">
                  <c:v>-4.3669954633081987E-2</c:v>
                </c:pt>
                <c:pt idx="61">
                  <c:v>-4.3049506830869388E-2</c:v>
                </c:pt>
                <c:pt idx="62">
                  <c:v>-4.240186803744514E-2</c:v>
                </c:pt>
                <c:pt idx="63">
                  <c:v>-4.1727447315352217E-2</c:v>
                </c:pt>
                <c:pt idx="64">
                  <c:v>-4.1026670643173863E-2</c:v>
                </c:pt>
                <c:pt idx="65">
                  <c:v>-4.0299980646476219E-2</c:v>
                </c:pt>
                <c:pt idx="66">
                  <c:v>-3.939439445938784E-2</c:v>
                </c:pt>
                <c:pt idx="67">
                  <c:v>-3.861233342013836E-2</c:v>
                </c:pt>
                <c:pt idx="68">
                  <c:v>-3.7805884003507137E-2</c:v>
                </c:pt>
                <c:pt idx="69">
                  <c:v>-3.6806670304909715E-2</c:v>
                </c:pt>
                <c:pt idx="70">
                  <c:v>-3.5948380655965687E-2</c:v>
                </c:pt>
                <c:pt idx="71">
                  <c:v>-3.5067385239303313E-2</c:v>
                </c:pt>
                <c:pt idx="72">
                  <c:v>-3.4164240510510514E-2</c:v>
                </c:pt>
                <c:pt idx="73">
                  <c:v>-3.323951691515542E-2</c:v>
                </c:pt>
                <c:pt idx="74">
                  <c:v>-3.2293798528480862E-2</c:v>
                </c:pt>
                <c:pt idx="75">
                  <c:v>-3.132768268648984E-2</c:v>
                </c:pt>
                <c:pt idx="76">
                  <c:v>-3.0341779608655247E-2</c:v>
                </c:pt>
                <c:pt idx="77">
                  <c:v>-2.9336712012492362E-2</c:v>
                </c:pt>
                <c:pt idx="78">
                  <c:v>-2.8313114720236867E-2</c:v>
                </c:pt>
                <c:pt idx="79">
                  <c:v>-2.7061249879132773E-2</c:v>
                </c:pt>
                <c:pt idx="80">
                  <c:v>-2.5999178901696399E-2</c:v>
                </c:pt>
                <c:pt idx="81">
                  <c:v>-2.4920686285614873E-2</c:v>
                </c:pt>
                <c:pt idx="82">
                  <c:v>-2.3826453229940318E-2</c:v>
                </c:pt>
                <c:pt idx="83">
                  <c:v>-2.2717170875723829E-2</c:v>
                </c:pt>
                <c:pt idx="84">
                  <c:v>-2.1593539869476021E-2</c:v>
                </c:pt>
                <c:pt idx="85">
                  <c:v>-2.0456269920623715E-2</c:v>
                </c:pt>
                <c:pt idx="86">
                  <c:v>-1.9306079353242044E-2</c:v>
                </c:pt>
                <c:pt idx="87">
                  <c:v>-1.8143694652346026E-2</c:v>
                </c:pt>
                <c:pt idx="88">
                  <c:v>-1.6969850005026519E-2</c:v>
                </c:pt>
                <c:pt idx="89">
                  <c:v>-1.5547153707902342E-2</c:v>
                </c:pt>
                <c:pt idx="90">
                  <c:v>-1.4350716494998984E-2</c:v>
                </c:pt>
                <c:pt idx="91">
                  <c:v>-1.3145215061972653E-2</c:v>
                </c:pt>
                <c:pt idx="92">
                  <c:v>-1.1931410829366483E-2</c:v>
                </c:pt>
                <c:pt idx="93">
                  <c:v>-1.0710070461949871E-2</c:v>
                </c:pt>
                <c:pt idx="94">
                  <c:v>-9.4819653844762219E-3</c:v>
                </c:pt>
                <c:pt idx="95">
                  <c:v>-8.247871294434982E-3</c:v>
                </c:pt>
                <c:pt idx="96">
                  <c:v>-7.0085676721042501E-3</c:v>
                </c:pt>
                <c:pt idx="97">
                  <c:v>-5.764837288214383E-3</c:v>
                </c:pt>
                <c:pt idx="98">
                  <c:v>-4.2676237478086578E-3</c:v>
                </c:pt>
                <c:pt idx="99">
                  <c:v>-3.0169228866901172E-3</c:v>
                </c:pt>
                <c:pt idx="100">
                  <c:v>-1.7643164724134724E-3</c:v>
                </c:pt>
                <c:pt idx="101">
                  <c:v>-4.6043486610650034E-4</c:v>
                </c:pt>
                <c:pt idx="102">
                  <c:v>7.4344761951237678E-4</c:v>
                </c:pt>
                <c:pt idx="103">
                  <c:v>1.9970213396112101E-3</c:v>
                </c:pt>
                <c:pt idx="104">
                  <c:v>3.249333698229032E-3</c:v>
                </c:pt>
                <c:pt idx="105">
                  <c:v>4.4995937080387835E-3</c:v>
                </c:pt>
                <c:pt idx="106">
                  <c:v>5.7470116780209456E-3</c:v>
                </c:pt>
                <c:pt idx="107">
                  <c:v>6.9907997122492689E-3</c:v>
                </c:pt>
                <c:pt idx="108">
                  <c:v>8.2301722075426853E-3</c:v>
                </c:pt>
                <c:pt idx="109">
                  <c:v>9.4643463496693319E-3</c:v>
                </c:pt>
                <c:pt idx="110">
                  <c:v>1.0692542607788362E-2</c:v>
                </c:pt>
                <c:pt idx="111">
                  <c:v>1.1913985226818684E-2</c:v>
                </c:pt>
                <c:pt idx="112">
                  <c:v>1.3127902717422622E-2</c:v>
                </c:pt>
                <c:pt idx="113">
                  <c:v>1.4381570108128029E-2</c:v>
                </c:pt>
                <c:pt idx="114">
                  <c:v>1.5577764475808713E-2</c:v>
                </c:pt>
                <c:pt idx="115">
                  <c:v>1.6764119593561971E-2</c:v>
                </c:pt>
                <c:pt idx="116">
                  <c:v>1.7893068111519781E-2</c:v>
                </c:pt>
                <c:pt idx="117">
                  <c:v>1.9057970854513349E-2</c:v>
                </c:pt>
                <c:pt idx="118">
                  <c:v>2.0210836174638012E-2</c:v>
                </c:pt>
                <c:pt idx="119">
                  <c:v>2.1577360453476743E-2</c:v>
                </c:pt>
                <c:pt idx="120">
                  <c:v>2.2701191654059386E-2</c:v>
                </c:pt>
                <c:pt idx="121">
                  <c:v>2.3810684295429527E-2</c:v>
                </c:pt>
                <c:pt idx="122">
                  <c:v>2.4905137598254787E-2</c:v>
                </c:pt>
                <c:pt idx="123">
                  <c:v>2.6197657006905815E-2</c:v>
                </c:pt>
                <c:pt idx="124">
                  <c:v>2.7256604478725511E-2</c:v>
                </c:pt>
                <c:pt idx="125">
                  <c:v>2.8504558417202609E-2</c:v>
                </c:pt>
                <c:pt idx="126">
                  <c:v>2.9524763459342095E-2</c:v>
                </c:pt>
                <c:pt idx="127">
                  <c:v>3.052632002806455E-2</c:v>
                </c:pt>
                <c:pt idx="128">
                  <c:v>3.1508595518774489E-2</c:v>
                </c:pt>
                <c:pt idx="129">
                  <c:v>3.2470969505218404E-2</c:v>
                </c:pt>
                <c:pt idx="130">
                  <c:v>3.3412834131359585E-2</c:v>
                </c:pt>
                <c:pt idx="131">
                  <c:v>3.4369977669450193E-2</c:v>
                </c:pt>
                <c:pt idx="132">
                  <c:v>3.5268172861674989E-2</c:v>
                </c:pt>
                <c:pt idx="133">
                  <c:v>3.6282134577662765E-2</c:v>
                </c:pt>
                <c:pt idx="134">
                  <c:v>3.7131521168641886E-2</c:v>
                </c:pt>
                <c:pt idx="135">
                  <c:v>3.7957454694996132E-2</c:v>
                </c:pt>
                <c:pt idx="136">
                  <c:v>3.8916883422080849E-2</c:v>
                </c:pt>
                <c:pt idx="137">
                  <c:v>3.9689405246023601E-2</c:v>
                </c:pt>
                <c:pt idx="138">
                  <c:v>4.0436858390934062E-2</c:v>
                </c:pt>
                <c:pt idx="139">
                  <c:v>4.1158770749385447E-2</c:v>
                </c:pt>
                <c:pt idx="140">
                  <c:v>4.18546863460591E-2</c:v>
                </c:pt>
                <c:pt idx="141">
                  <c:v>4.2524165625748386E-2</c:v>
                </c:pt>
                <c:pt idx="142">
                  <c:v>4.3166785730990941E-2</c:v>
                </c:pt>
                <c:pt idx="143">
                  <c:v>4.3782140769154869E-2</c:v>
                </c:pt>
                <c:pt idx="144">
                  <c:v>4.4484030904009167E-2</c:v>
                </c:pt>
                <c:pt idx="145">
                  <c:v>4.5038059280898546E-2</c:v>
                </c:pt>
                <c:pt idx="146">
                  <c:v>4.5665313756608761E-2</c:v>
                </c:pt>
                <c:pt idx="147">
                  <c:v>4.615632212334829E-2</c:v>
                </c:pt>
                <c:pt idx="148">
                  <c:v>4.6707023780603991E-2</c:v>
                </c:pt>
                <c:pt idx="149">
                  <c:v>4.7133511404559347E-2</c:v>
                </c:pt>
                <c:pt idx="150">
                  <c:v>4.7530228492480162E-2</c:v>
                </c:pt>
                <c:pt idx="151">
                  <c:v>4.7896924469350725E-2</c:v>
                </c:pt>
                <c:pt idx="152">
                  <c:v>4.823336772213254E-2</c:v>
                </c:pt>
                <c:pt idx="153">
                  <c:v>4.8539345746055944E-2</c:v>
                </c:pt>
                <c:pt idx="154">
                  <c:v>4.8814665278842949E-2</c:v>
                </c:pt>
                <c:pt idx="155">
                  <c:v>4.905915242277558E-2</c:v>
                </c:pt>
                <c:pt idx="156">
                  <c:v>4.9272652754533561E-2</c:v>
                </c:pt>
                <c:pt idx="157">
                  <c:v>4.9455031422731291E-2</c:v>
                </c:pt>
                <c:pt idx="158">
                  <c:v>4.9606173233092944E-2</c:v>
                </c:pt>
                <c:pt idx="159">
                  <c:v>4.974617773194541E-2</c:v>
                </c:pt>
                <c:pt idx="160">
                  <c:v>4.9828621811169892E-2</c:v>
                </c:pt>
                <c:pt idx="161">
                  <c:v>4.9879104291484733E-2</c:v>
                </c:pt>
                <c:pt idx="162">
                  <c:v>4.9898082060450266E-2</c:v>
                </c:pt>
                <c:pt idx="163">
                  <c:v>4.9885543131300877E-2</c:v>
                </c:pt>
                <c:pt idx="164">
                  <c:v>4.9841495423892948E-2</c:v>
                </c:pt>
                <c:pt idx="165">
                  <c:v>4.9747087160474421E-2</c:v>
                </c:pt>
                <c:pt idx="166">
                  <c:v>4.9633846067251859E-2</c:v>
                </c:pt>
                <c:pt idx="167">
                  <c:v>4.9489255173031155E-2</c:v>
                </c:pt>
                <c:pt idx="168">
                  <c:v>4.9313405804520156E-2</c:v>
                </c:pt>
                <c:pt idx="169">
                  <c:v>4.9106409031949065E-2</c:v>
                </c:pt>
                <c:pt idx="170">
                  <c:v>4.8868395598916078E-2</c:v>
                </c:pt>
                <c:pt idx="171">
                  <c:v>4.8599515839806956E-2</c:v>
                </c:pt>
                <c:pt idx="172">
                  <c:v>4.8299939584840537E-2</c:v>
                </c:pt>
                <c:pt idx="173">
                  <c:v>4.7900196482379968E-2</c:v>
                </c:pt>
                <c:pt idx="174">
                  <c:v>4.7533781108334006E-2</c:v>
                </c:pt>
                <c:pt idx="175">
                  <c:v>4.7122926246349076E-2</c:v>
                </c:pt>
                <c:pt idx="176">
                  <c:v>4.6711130694564645E-2</c:v>
                </c:pt>
                <c:pt idx="177">
                  <c:v>4.6255415258474777E-2</c:v>
                </c:pt>
                <c:pt idx="178">
                  <c:v>4.5770483910696838E-2</c:v>
                </c:pt>
                <c:pt idx="179">
                  <c:v>4.5256642944263847E-2</c:v>
                </c:pt>
                <c:pt idx="180">
                  <c:v>4.4714216912143494E-2</c:v>
                </c:pt>
                <c:pt idx="181">
                  <c:v>4.4123067859666708E-2</c:v>
                </c:pt>
                <c:pt idx="182">
                  <c:v>4.3544997921014135E-2</c:v>
                </c:pt>
                <c:pt idx="183">
                  <c:v>4.2918943465780277E-2</c:v>
                </c:pt>
                <c:pt idx="184">
                  <c:v>4.2265780485954543E-2</c:v>
                </c:pt>
                <c:pt idx="185">
                  <c:v>4.1585921533274506E-2</c:v>
                </c:pt>
                <c:pt idx="186">
                  <c:v>4.0879796021226357E-2</c:v>
                </c:pt>
                <c:pt idx="187">
                  <c:v>4.012176979894861E-2</c:v>
                </c:pt>
                <c:pt idx="188">
                  <c:v>3.9390545643874238E-2</c:v>
                </c:pt>
                <c:pt idx="189">
                  <c:v>3.8608361421028359E-2</c:v>
                </c:pt>
                <c:pt idx="190">
                  <c:v>3.7801791329600452E-2</c:v>
                </c:pt>
                <c:pt idx="191">
                  <c:v>3.6941853127306773E-2</c:v>
                </c:pt>
                <c:pt idx="192">
                  <c:v>3.61175464096875E-2</c:v>
                </c:pt>
                <c:pt idx="193">
                  <c:v>3.5240935386392967E-2</c:v>
                </c:pt>
                <c:pt idx="194">
                  <c:v>3.4342065432975383E-2</c:v>
                </c:pt>
                <c:pt idx="195">
                  <c:v>3.3421504294962975E-2</c:v>
                </c:pt>
                <c:pt idx="196">
                  <c:v>3.2289018184728506E-2</c:v>
                </c:pt>
                <c:pt idx="197">
                  <c:v>3.1322801878061066E-2</c:v>
                </c:pt>
                <c:pt idx="198">
                  <c:v>3.0336801418373156E-2</c:v>
                </c:pt>
                <c:pt idx="199">
                  <c:v>2.9331639584688679E-2</c:v>
                </c:pt>
                <c:pt idx="200">
                  <c:v>2.8307951258765812E-2</c:v>
                </c:pt>
                <c:pt idx="201">
                  <c:v>2.7266383024092129E-2</c:v>
                </c:pt>
                <c:pt idx="202">
                  <c:v>2.6207592757489274E-2</c:v>
                </c:pt>
                <c:pt idx="203">
                  <c:v>2.5094320683075183E-2</c:v>
                </c:pt>
                <c:pt idx="204">
                  <c:v>2.4041031602403673E-2</c:v>
                </c:pt>
                <c:pt idx="205">
                  <c:v>2.2934629160383319E-2</c:v>
                </c:pt>
                <c:pt idx="206">
                  <c:v>2.1813740715018189E-2</c:v>
                </c:pt>
                <c:pt idx="207">
                  <c:v>2.0679074243474899E-2</c:v>
                </c:pt>
                <c:pt idx="208">
                  <c:v>1.9490948261223693E-2</c:v>
                </c:pt>
                <c:pt idx="209">
                  <c:v>1.837128219033253E-2</c:v>
                </c:pt>
                <c:pt idx="210">
                  <c:v>1.7199614259658286E-2</c:v>
                </c:pt>
                <c:pt idx="211">
                  <c:v>1.6017082683971347E-2</c:v>
                </c:pt>
                <c:pt idx="212">
                  <c:v>1.4824434375560672E-2</c:v>
                </c:pt>
                <c:pt idx="213">
                  <c:v>1.35801919419645E-2</c:v>
                </c:pt>
                <c:pt idx="214">
                  <c:v>1.2411806683647896E-2</c:v>
                </c:pt>
                <c:pt idx="215">
                  <c:v>1.1193351167506825E-2</c:v>
                </c:pt>
                <c:pt idx="216">
                  <c:v>9.9678256908567828E-3</c:v>
                </c:pt>
                <c:pt idx="217">
                  <c:v>8.7360043218560873E-3</c:v>
                </c:pt>
                <c:pt idx="218">
                  <c:v>7.4552678833671709E-3</c:v>
                </c:pt>
                <c:pt idx="219">
                  <c:v>6.256589571108217E-3</c:v>
                </c:pt>
                <c:pt idx="220">
                  <c:v>5.0105622408599887E-3</c:v>
                </c:pt>
                <c:pt idx="221">
                  <c:v>3.7613701321070492E-3</c:v>
                </c:pt>
                <c:pt idx="222">
                  <c:v>2.509802261359809E-3</c:v>
                </c:pt>
                <c:pt idx="223">
                  <c:v>1.2127697966878932E-3</c:v>
                </c:pt>
                <c:pt idx="224">
                  <c:v>2.7023035266261791E-6</c:v>
                </c:pt>
                <c:pt idx="225">
                  <c:v>-1.2512462454900065E-3</c:v>
                </c:pt>
                <c:pt idx="226">
                  <c:v>-2.5044044805596151E-3</c:v>
                </c:pt>
                <c:pt idx="227">
                  <c:v>-3.7559808800813992E-3</c:v>
                </c:pt>
                <c:pt idx="228">
                  <c:v>-5.0550925721167834E-3</c:v>
                </c:pt>
                <c:pt idx="229">
                  <c:v>-6.2512275809957687E-3</c:v>
                </c:pt>
                <c:pt idx="230">
                  <c:v>-7.4933218310904368E-3</c:v>
                </c:pt>
                <c:pt idx="231">
                  <c:v>-8.7306831385092227E-3</c:v>
                </c:pt>
                <c:pt idx="232">
                  <c:v>-9.962529959329414E-3</c:v>
                </c:pt>
                <c:pt idx="233">
                  <c:v>-1.1236964555464305E-2</c:v>
                </c:pt>
                <c:pt idx="234">
                  <c:v>-1.2406571872263598E-2</c:v>
                </c:pt>
                <c:pt idx="235">
                  <c:v>-1.3617223255120993E-2</c:v>
                </c:pt>
                <c:pt idx="236">
                  <c:v>-1.4819273707907147E-2</c:v>
                </c:pt>
                <c:pt idx="237">
                  <c:v>-1.6011963989791964E-2</c:v>
                </c:pt>
                <c:pt idx="238">
                  <c:v>-1.7241622895134905E-2</c:v>
                </c:pt>
                <c:pt idx="239">
                  <c:v>-1.8366257113778948E-2</c:v>
                </c:pt>
                <c:pt idx="240">
                  <c:v>-1.9526372933883422E-2</c:v>
                </c:pt>
                <c:pt idx="241">
                  <c:v>-2.0674155478326448E-2</c:v>
                </c:pt>
                <c:pt idx="242">
                  <c:v>-2.1808879783051762E-2</c:v>
                </c:pt>
                <c:pt idx="243">
                  <c:v>-2.2974370542103034E-2</c:v>
                </c:pt>
                <c:pt idx="244">
                  <c:v>-2.4036295509139816E-2</c:v>
                </c:pt>
                <c:pt idx="245">
                  <c:v>-2.5127580046988795E-2</c:v>
                </c:pt>
                <c:pt idx="246">
                  <c:v>-2.6202993466710615E-2</c:v>
                </c:pt>
                <c:pt idx="247">
                  <c:v>-2.7261856514139541E-2</c:v>
                </c:pt>
                <c:pt idx="248">
                  <c:v>-2.834479864139839E-2</c:v>
                </c:pt>
                <c:pt idx="249">
                  <c:v>-2.9327267165734677E-2</c:v>
                </c:pt>
                <c:pt idx="250">
                  <c:v>-3.0332510212264342E-2</c:v>
                </c:pt>
                <c:pt idx="251">
                  <c:v>-3.1318594595215181E-2</c:v>
                </c:pt>
                <c:pt idx="252">
                  <c:v>-3.2284897482555724E-2</c:v>
                </c:pt>
                <c:pt idx="253">
                  <c:v>-3.3268212333757007E-2</c:v>
                </c:pt>
                <c:pt idx="254">
                  <c:v>-3.4155730299865614E-2</c:v>
                </c:pt>
                <c:pt idx="255">
                  <c:v>-3.5059078571729248E-2</c:v>
                </c:pt>
                <c:pt idx="256">
                  <c:v>-3.5940282778131716E-2</c:v>
                </c:pt>
                <c:pt idx="257">
                  <c:v>-3.6798786331609004E-2</c:v>
                </c:pt>
                <c:pt idx="258">
                  <c:v>-3.766696644414546E-2</c:v>
                </c:pt>
                <c:pt idx="259">
                  <c:v>-3.8445537163523398E-2</c:v>
                </c:pt>
                <c:pt idx="260">
                  <c:v>-3.9232744318839538E-2</c:v>
                </c:pt>
                <c:pt idx="261">
                  <c:v>-3.9995171231952793E-2</c:v>
                </c:pt>
                <c:pt idx="262">
                  <c:v>-4.0732336337683389E-2</c:v>
                </c:pt>
                <c:pt idx="263">
                  <c:v>-4.1471689992554711E-2</c:v>
                </c:pt>
                <c:pt idx="264">
                  <c:v>-4.2129034939861781E-2</c:v>
                </c:pt>
                <c:pt idx="265">
                  <c:v>-4.2787686251536283E-2</c:v>
                </c:pt>
                <c:pt idx="266">
                  <c:v>-4.3419311943488775E-2</c:v>
                </c:pt>
                <c:pt idx="267">
                  <c:v>-4.4023513067394271E-2</c:v>
                </c:pt>
                <c:pt idx="268">
                  <c:v>-4.4622380215794566E-2</c:v>
                </c:pt>
                <c:pt idx="269">
                  <c:v>-4.5148132668532903E-2</c:v>
                </c:pt>
                <c:pt idx="270">
                  <c:v>-4.5667840811921538E-2</c:v>
                </c:pt>
                <c:pt idx="271">
                  <c:v>-4.615870416823626E-2</c:v>
                </c:pt>
                <c:pt idx="272">
                  <c:v>-4.6620412697660318E-2</c:v>
                </c:pt>
                <c:pt idx="273">
                  <c:v>-4.7069348846913481E-2</c:v>
                </c:pt>
                <c:pt idx="274">
                  <c:v>-4.745521737483413E-2</c:v>
                </c:pt>
                <c:pt idx="275">
                  <c:v>-4.7827786242056983E-2</c:v>
                </c:pt>
                <c:pt idx="276">
                  <c:v>-4.8170146054377305E-2</c:v>
                </c:pt>
                <c:pt idx="277">
                  <c:v>-4.8482080569999669E-2</c:v>
                </c:pt>
                <c:pt idx="278">
                  <c:v>-4.8763392764398207E-2</c:v>
                </c:pt>
                <c:pt idx="279">
                  <c:v>-4.9013904954761434E-2</c:v>
                </c:pt>
                <c:pt idx="280">
                  <c:v>-4.9233458912220585E-2</c:v>
                </c:pt>
                <c:pt idx="281">
                  <c:v>-4.9421915961790394E-2</c:v>
                </c:pt>
                <c:pt idx="282">
                  <c:v>-4.957915706995901E-2</c:v>
                </c:pt>
                <c:pt idx="283">
                  <c:v>-4.9709467404264816E-2</c:v>
                </c:pt>
                <c:pt idx="284">
                  <c:v>-4.9799613974064572E-2</c:v>
                </c:pt>
                <c:pt idx="285">
                  <c:v>-4.9862690524695719E-2</c:v>
                </c:pt>
                <c:pt idx="286">
                  <c:v>-4.9894272731264476E-2</c:v>
                </c:pt>
                <c:pt idx="287">
                  <c:v>-4.9894340645772264E-2</c:v>
                </c:pt>
                <c:pt idx="288">
                  <c:v>-4.9860981083717421E-2</c:v>
                </c:pt>
                <c:pt idx="289">
                  <c:v>-4.9799953332149295E-2</c:v>
                </c:pt>
                <c:pt idx="290">
                  <c:v>-4.9705557721068876E-2</c:v>
                </c:pt>
                <c:pt idx="291">
                  <c:v>-4.9579767014372722E-2</c:v>
                </c:pt>
                <c:pt idx="292">
                  <c:v>-4.9422660664167312E-2</c:v>
                </c:pt>
                <c:pt idx="293">
                  <c:v>-4.9226157305973448E-2</c:v>
                </c:pt>
                <c:pt idx="294">
                  <c:v>-4.9014917677135908E-2</c:v>
                </c:pt>
                <c:pt idx="295">
                  <c:v>-4.8764538579519845E-2</c:v>
                </c:pt>
                <c:pt idx="296">
                  <c:v>-4.8483358754147096E-2</c:v>
                </c:pt>
                <c:pt idx="297">
                  <c:v>-4.8171555800222032E-2</c:v>
                </c:pt>
                <c:pt idx="298">
                  <c:v>-4.7815007621233287E-2</c:v>
                </c:pt>
                <c:pt idx="299">
                  <c:v>-4.7456887490261536E-2</c:v>
                </c:pt>
                <c:pt idx="300">
                  <c:v>-4.7054473534048437E-2</c:v>
                </c:pt>
                <c:pt idx="301">
                  <c:v>-4.6622338963813945E-2</c:v>
                </c:pt>
                <c:pt idx="302">
                  <c:v>-4.6160756725014629E-2</c:v>
                </c:pt>
                <c:pt idx="303">
                  <c:v>-4.5649786703005256E-2</c:v>
                </c:pt>
                <c:pt idx="304">
                  <c:v>-4.5043083955412108E-2</c:v>
                </c:pt>
                <c:pt idx="305">
                  <c:v>-4.4489318823303578E-2</c:v>
                </c:pt>
                <c:pt idx="306">
                  <c:v>-4.3907453283868886E-2</c:v>
                </c:pt>
                <c:pt idx="307">
                  <c:v>-4.3297854855854093E-2</c:v>
                </c:pt>
                <c:pt idx="308">
                  <c:v>-4.2660908574692041E-2</c:v>
                </c:pt>
                <c:pt idx="309">
                  <c:v>-4.1997016749306046E-2</c:v>
                </c:pt>
                <c:pt idx="310">
                  <c:v>-4.1303080696012962E-2</c:v>
                </c:pt>
                <c:pt idx="311">
                  <c:v>-4.0586443194406165E-2</c:v>
                </c:pt>
                <c:pt idx="312">
                  <c:v>-3.9844170425372367E-2</c:v>
                </c:pt>
                <c:pt idx="313">
                  <c:v>-3.9076731224301803E-2</c:v>
                </c:pt>
                <c:pt idx="314">
                  <c:v>-3.8284610322242757E-2</c:v>
                </c:pt>
                <c:pt idx="315">
                  <c:v>-3.7468308039734811E-2</c:v>
                </c:pt>
                <c:pt idx="316">
                  <c:v>-3.6628339970795676E-2</c:v>
                </c:pt>
                <c:pt idx="317">
                  <c:v>-3.5765236657261244E-2</c:v>
                </c:pt>
                <c:pt idx="318">
                  <c:v>-3.48795432536834E-2</c:v>
                </c:pt>
                <c:pt idx="319">
                  <c:v>-3.3971819182999324E-2</c:v>
                </c:pt>
                <c:pt idx="320">
                  <c:v>-3.3042637783187681E-2</c:v>
                </c:pt>
                <c:pt idx="321">
                  <c:v>-3.2092585945136094E-2</c:v>
                </c:pt>
                <c:pt idx="322">
                  <c:v>-3.1122263741948403E-2</c:v>
                </c:pt>
                <c:pt idx="323">
                  <c:v>-3.0132284049925295E-2</c:v>
                </c:pt>
                <c:pt idx="324">
                  <c:v>-2.9123272161458956E-2</c:v>
                </c:pt>
                <c:pt idx="325">
                  <c:v>-2.8095865390084702E-2</c:v>
                </c:pt>
                <c:pt idx="326">
                  <c:v>-2.7050712667940142E-2</c:v>
                </c:pt>
                <c:pt idx="327">
                  <c:v>-2.5988474135885769E-2</c:v>
                </c:pt>
                <c:pt idx="328">
                  <c:v>-2.4909820726545809E-2</c:v>
                </c:pt>
                <c:pt idx="329">
                  <c:v>-2.3815433740532806E-2</c:v>
                </c:pt>
                <c:pt idx="330">
                  <c:v>-2.2706004416123565E-2</c:v>
                </c:pt>
                <c:pt idx="331">
                  <c:v>-2.1355820623887221E-2</c:v>
                </c:pt>
                <c:pt idx="332">
                  <c:v>-2.0215777480297379E-2</c:v>
                </c:pt>
                <c:pt idx="333">
                  <c:v>-1.9022394852862511E-2</c:v>
                </c:pt>
                <c:pt idx="334">
                  <c:v>-1.7663762438505263E-2</c:v>
                </c:pt>
                <c:pt idx="335">
                  <c:v>-1.6485433126691734E-2</c:v>
                </c:pt>
                <c:pt idx="336">
                  <c:v>-1.5296691261976501E-2</c:v>
                </c:pt>
                <c:pt idx="337">
                  <c:v>-1.3857514064935754E-2</c:v>
                </c:pt>
                <c:pt idx="338">
                  <c:v>-1.2648516081246293E-2</c:v>
                </c:pt>
                <c:pt idx="339">
                  <c:v>-1.1187240483384382E-2</c:v>
                </c:pt>
                <c:pt idx="340">
                  <c:v>-9.9616815982606285E-3</c:v>
                </c:pt>
                <c:pt idx="341">
                  <c:v>-8.7298307015267074E-3</c:v>
                </c:pt>
                <c:pt idx="342">
                  <c:v>-7.4924658566117488E-3</c:v>
                </c:pt>
                <c:pt idx="343">
                  <c:v>-6.0014502641114855E-3</c:v>
                </c:pt>
                <c:pt idx="344">
                  <c:v>-4.7547099494382279E-3</c:v>
                </c:pt>
                <c:pt idx="345">
                  <c:v>-3.4611807344709102E-3</c:v>
                </c:pt>
                <c:pt idx="346">
                  <c:v>-2.2530091547261293E-3</c:v>
                </c:pt>
                <c:pt idx="347">
                  <c:v>-9.9962880252927005E-4</c:v>
                </c:pt>
                <c:pt idx="348">
                  <c:v>2.5438293664479915E-4</c:v>
                </c:pt>
                <c:pt idx="349">
                  <c:v>1.5521061477329428E-3</c:v>
                </c:pt>
                <c:pt idx="350">
                  <c:v>3.0115281495146739E-3</c:v>
                </c:pt>
                <c:pt idx="351">
                  <c:v>4.2622389187847703E-3</c:v>
                </c:pt>
                <c:pt idx="352">
                  <c:v>5.5102575665995791E-3</c:v>
                </c:pt>
                <c:pt idx="353">
                  <c:v>6.7547958176316786E-3</c:v>
                </c:pt>
                <c:pt idx="354">
                  <c:v>7.9950675948469475E-3</c:v>
                </c:pt>
                <c:pt idx="355">
                  <c:v>9.2302895160080913E-3</c:v>
                </c:pt>
                <c:pt idx="356">
                  <c:v>1.045968138847435E-2</c:v>
                </c:pt>
                <c:pt idx="357">
                  <c:v>1.1682466701989112E-2</c:v>
                </c:pt>
                <c:pt idx="358">
                  <c:v>1.2897873119139916E-2</c:v>
                </c:pt>
                <c:pt idx="359">
                  <c:v>1.4105132963183312E-2</c:v>
                </c:pt>
                <c:pt idx="360">
                  <c:v>1.530348370292629E-2</c:v>
                </c:pt>
                <c:pt idx="361">
                  <c:v>1.6533588080881269E-2</c:v>
                </c:pt>
                <c:pt idx="362">
                  <c:v>1.7670436358720946E-2</c:v>
                </c:pt>
                <c:pt idx="363">
                  <c:v>1.8837543256743382E-2</c:v>
                </c:pt>
                <c:pt idx="364">
                  <c:v>1.9992751958692177E-2</c:v>
                </c:pt>
                <c:pt idx="365">
                  <c:v>2.1135332809991296E-2</c:v>
                </c:pt>
                <c:pt idx="366">
                  <c:v>2.2264564132085583E-2</c:v>
                </c:pt>
                <c:pt idx="367">
                  <c:v>2.3379732678268809E-2</c:v>
                </c:pt>
                <c:pt idx="368">
                  <c:v>2.4480134084185201E-2</c:v>
                </c:pt>
                <c:pt idx="369">
                  <c:v>2.5565073312721436E-2</c:v>
                </c:pt>
                <c:pt idx="370">
                  <c:v>2.6633865093006991E-2</c:v>
                </c:pt>
                <c:pt idx="371">
                  <c:v>2.7685834353245516E-2</c:v>
                </c:pt>
                <c:pt idx="372">
                  <c:v>2.8720316647104966E-2</c:v>
                </c:pt>
                <c:pt idx="373">
                  <c:v>2.9736658573396076E-2</c:v>
                </c:pt>
                <c:pt idx="374">
                  <c:v>3.0734218188774452E-2</c:v>
                </c:pt>
                <c:pt idx="375">
                  <c:v>3.171236541320608E-2</c:v>
                </c:pt>
                <c:pt idx="376">
                  <c:v>3.2708381876940314E-2</c:v>
                </c:pt>
                <c:pt idx="377">
                  <c:v>3.3607964065730737E-2</c:v>
                </c:pt>
                <c:pt idx="378">
                  <c:v>3.4524218193085772E-2</c:v>
                </c:pt>
                <c:pt idx="379">
                  <c:v>3.5418666084258546E-2</c:v>
                </c:pt>
                <c:pt idx="380">
                  <c:v>3.6290742786790071E-2</c:v>
                </c:pt>
                <c:pt idx="381">
                  <c:v>3.7139897478343571E-2</c:v>
                </c:pt>
                <c:pt idx="382">
                  <c:v>3.7965593814615409E-2</c:v>
                </c:pt>
                <c:pt idx="383">
                  <c:v>3.8767310268102172E-2</c:v>
                </c:pt>
                <c:pt idx="384">
                  <c:v>3.9544540457508277E-2</c:v>
                </c:pt>
                <c:pt idx="385">
                  <c:v>4.0444204714767E-2</c:v>
                </c:pt>
                <c:pt idx="386">
                  <c:v>4.116585933554967E-2</c:v>
                </c:pt>
                <c:pt idx="387">
                  <c:v>4.1861512717251623E-2</c:v>
                </c:pt>
                <c:pt idx="388">
                  <c:v>4.253072547028687E-2</c:v>
                </c:pt>
                <c:pt idx="389">
                  <c:v>4.3173074905537026E-2</c:v>
                </c:pt>
                <c:pt idx="390">
                  <c:v>4.3788155301331108E-2</c:v>
                </c:pt>
                <c:pt idx="391">
                  <c:v>4.4375578159707767E-2</c:v>
                </c:pt>
                <c:pt idx="392">
                  <c:v>4.4934972451799157E-2</c:v>
                </c:pt>
                <c:pt idx="393">
                  <c:v>4.5465984852180868E-2</c:v>
                </c:pt>
                <c:pt idx="394">
                  <c:v>4.5968279962039268E-2</c:v>
                </c:pt>
                <c:pt idx="395">
                  <c:v>4.6441540521017108E-2</c:v>
                </c:pt>
                <c:pt idx="396">
                  <c:v>4.6885467607601761E-2</c:v>
                </c:pt>
                <c:pt idx="397">
                  <c:v>4.7299780827930439E-2</c:v>
                </c:pt>
                <c:pt idx="398">
                  <c:v>4.7684218492893095E-2</c:v>
                </c:pt>
                <c:pt idx="399">
                  <c:v>4.8038537783420709E-2</c:v>
                </c:pt>
                <c:pt idx="400">
                  <c:v>4.8362514903855125E-2</c:v>
                </c:pt>
                <c:pt idx="401">
                  <c:v>4.8655945223303153E-2</c:v>
                </c:pt>
                <c:pt idx="402">
                  <c:v>4.8918643404885769E-2</c:v>
                </c:pt>
                <c:pt idx="403">
                  <c:v>4.9150443522801006E-2</c:v>
                </c:pt>
                <c:pt idx="404">
                  <c:v>4.9351199167126145E-2</c:v>
                </c:pt>
                <c:pt idx="405">
                  <c:v>4.9520783536293321E-2</c:v>
                </c:pt>
                <c:pt idx="406">
                  <c:v>4.9659089517180219E-2</c:v>
                </c:pt>
                <c:pt idx="407">
                  <c:v>4.9766029752764923E-2</c:v>
                </c:pt>
                <c:pt idx="408">
                  <c:v>4.9841536697302569E-2</c:v>
                </c:pt>
                <c:pt idx="409">
                  <c:v>4.9885562658988608E-2</c:v>
                </c:pt>
                <c:pt idx="410">
                  <c:v>4.9898079830081994E-2</c:v>
                </c:pt>
                <c:pt idx="411">
                  <c:v>4.9879080304469206E-2</c:v>
                </c:pt>
                <c:pt idx="412">
                  <c:v>4.9828576082657838E-2</c:v>
                </c:pt>
                <c:pt idx="413">
                  <c:v>4.9746599064196838E-2</c:v>
                </c:pt>
                <c:pt idx="414">
                  <c:v>4.9633201027528155E-2</c:v>
                </c:pt>
                <c:pt idx="415">
                  <c:v>4.9488453597282211E-2</c:v>
                </c:pt>
                <c:pt idx="416">
                  <c:v>4.9312448199038426E-2</c:v>
                </c:pt>
                <c:pt idx="417">
                  <c:v>4.9105296001578702E-2</c:v>
                </c:pt>
                <c:pt idx="418">
                  <c:v>4.8867127846670896E-2</c:v>
                </c:pt>
                <c:pt idx="419">
                  <c:v>4.8598094166426464E-2</c:v>
                </c:pt>
                <c:pt idx="420">
                  <c:v>4.8298364888284089E-2</c:v>
                </c:pt>
                <c:pt idx="421">
                  <c:v>4.796812932768011E-2</c:v>
                </c:pt>
                <c:pt idx="422">
                  <c:v>4.7607596068472723E-2</c:v>
                </c:pt>
                <c:pt idx="423">
                  <c:v>4.7216992831195764E-2</c:v>
                </c:pt>
                <c:pt idx="424">
                  <c:v>4.6796566329225908E-2</c:v>
                </c:pt>
                <c:pt idx="425">
                  <c:v>4.6346582112953054E-2</c:v>
                </c:pt>
                <c:pt idx="426">
                  <c:v>4.586732440205276E-2</c:v>
                </c:pt>
                <c:pt idx="427">
                  <c:v>4.5359095905967484E-2</c:v>
                </c:pt>
                <c:pt idx="428">
                  <c:v>4.4822217632708355E-2</c:v>
                </c:pt>
                <c:pt idx="429">
                  <c:v>4.4257028686099813E-2</c:v>
                </c:pt>
                <c:pt idx="430">
                  <c:v>4.366388605159461E-2</c:v>
                </c:pt>
                <c:pt idx="431">
                  <c:v>4.3043164370793592E-2</c:v>
                </c:pt>
                <c:pt idx="432">
                  <c:v>4.2395255704814713E-2</c:v>
                </c:pt>
                <c:pt idx="433">
                  <c:v>4.1720569286658196E-2</c:v>
                </c:pt>
                <c:pt idx="434">
                  <c:v>4.1019531262726484E-2</c:v>
                </c:pt>
                <c:pt idx="435">
                  <c:v>4.0292584423661203E-2</c:v>
                </c:pt>
                <c:pt idx="436">
                  <c:v>3.9540187924666959E-2</c:v>
                </c:pt>
                <c:pt idx="437">
                  <c:v>3.8762816995498842E-2</c:v>
                </c:pt>
                <c:pt idx="438">
                  <c:v>3.7960962640297344E-2</c:v>
                </c:pt>
                <c:pt idx="439">
                  <c:v>3.7135131327459735E-2</c:v>
                </c:pt>
                <c:pt idx="440">
                  <c:v>3.6285844669743515E-2</c:v>
                </c:pt>
                <c:pt idx="441">
                  <c:v>3.5413639094804987E-2</c:v>
                </c:pt>
                <c:pt idx="442">
                  <c:v>3.4519065506379489E-2</c:v>
                </c:pt>
                <c:pt idx="443">
                  <c:v>3.360268893631909E-2</c:v>
                </c:pt>
                <c:pt idx="444">
                  <c:v>3.2665088187706769E-2</c:v>
                </c:pt>
                <c:pt idx="445">
                  <c:v>3.1706855469271059E-2</c:v>
                </c:pt>
                <c:pt idx="446">
                  <c:v>3.0728596021335375E-2</c:v>
                </c:pt>
                <c:pt idx="447">
                  <c:v>2.9730927733534255E-2</c:v>
                </c:pt>
                <c:pt idx="448">
                  <c:v>2.871448075454177E-2</c:v>
                </c:pt>
                <c:pt idx="449">
                  <c:v>2.7679897094055838E-2</c:v>
                </c:pt>
                <c:pt idx="450">
                  <c:v>2.6627830217290836E-2</c:v>
                </c:pt>
                <c:pt idx="451">
                  <c:v>2.555894463223566E-2</c:v>
                </c:pt>
                <c:pt idx="452">
                  <c:v>2.4473915469935912E-2</c:v>
                </c:pt>
                <c:pt idx="453">
                  <c:v>2.3373428058065974E-2</c:v>
                </c:pt>
                <c:pt idx="454">
                  <c:v>2.2258177488062449E-2</c:v>
                </c:pt>
                <c:pt idx="455">
                  <c:v>2.1128868176089197E-2</c:v>
                </c:pt>
                <c:pt idx="456">
                  <c:v>1.9986213418112291E-2</c:v>
                </c:pt>
                <c:pt idx="457">
                  <c:v>1.8830934939368153E-2</c:v>
                </c:pt>
                <c:pt idx="458">
                  <c:v>1.7663762438505353E-2</c:v>
                </c:pt>
                <c:pt idx="459">
                  <c:v>1.6485433126691738E-2</c:v>
                </c:pt>
                <c:pt idx="460">
                  <c:v>1.5290722649277876E-2</c:v>
                </c:pt>
                <c:pt idx="461">
                  <c:v>1.4092272654830196E-2</c:v>
                </c:pt>
                <c:pt idx="462">
                  <c:v>1.2884921678928242E-2</c:v>
                </c:pt>
                <c:pt idx="463">
                  <c:v>1.1669432310326366E-2</c:v>
                </c:pt>
                <c:pt idx="464">
                  <c:v>1.0446572278161505E-2</c:v>
                </c:pt>
                <c:pt idx="465">
                  <c:v>9.2171139670403669E-3</c:v>
                </c:pt>
                <c:pt idx="466">
                  <c:v>7.981833929183467E-3</c:v>
                </c:pt>
                <c:pt idx="467">
                  <c:v>6.7415123939390566E-3</c:v>
                </c:pt>
                <c:pt idx="468">
                  <c:v>5.496932774973015E-3</c:v>
                </c:pt>
                <c:pt idx="469">
                  <c:v>4.2488811754485163E-3</c:v>
                </c:pt>
                <c:pt idx="470">
                  <c:v>2.9981458915056352E-3</c:v>
                </c:pt>
                <c:pt idx="471">
                  <c:v>1.7455169143570416E-3</c:v>
                </c:pt>
                <c:pt idx="472">
                  <c:v>4.9178543131315523E-4</c:v>
                </c:pt>
                <c:pt idx="473">
                  <c:v>-7.6225667394995975E-4</c:v>
                </c:pt>
                <c:pt idx="474">
                  <c:v>-2.0158173215598786E-3</c:v>
                </c:pt>
                <c:pt idx="475">
                  <c:v>-3.2681047357437697E-3</c:v>
                </c:pt>
                <c:pt idx="476">
                  <c:v>-4.7680553628349064E-3</c:v>
                </c:pt>
                <c:pt idx="477">
                  <c:v>-6.0147593144195778E-3</c:v>
                </c:pt>
                <c:pt idx="478">
                  <c:v>-7.2576642151043437E-3</c:v>
                </c:pt>
                <c:pt idx="479">
                  <c:v>-8.743030203116375E-3</c:v>
                </c:pt>
                <c:pt idx="480">
                  <c:v>-9.9748179436464964E-3</c:v>
                </c:pt>
                <c:pt idx="481">
                  <c:v>-1.1200305375369146E-2</c:v>
                </c:pt>
                <c:pt idx="482">
                  <c:v>-1.2418718454156086E-2</c:v>
                </c:pt>
                <c:pt idx="483">
                  <c:v>-1.3629287604192023E-2</c:v>
                </c:pt>
                <c:pt idx="484">
                  <c:v>-1.4831248204055177E-2</c:v>
                </c:pt>
                <c:pt idx="485">
                  <c:v>-1.602384106966849E-2</c:v>
                </c:pt>
                <c:pt idx="486">
                  <c:v>-1.720631293381689E-2</c:v>
                </c:pt>
                <c:pt idx="487">
                  <c:v>-1.8377916921926502E-2</c:v>
                </c:pt>
                <c:pt idx="488">
                  <c:v>-1.9537913023806981E-2</c:v>
                </c:pt>
                <c:pt idx="489">
                  <c:v>-2.0685568561057799E-2</c:v>
                </c:pt>
                <c:pt idx="490">
                  <c:v>-2.1820158649843144E-2</c:v>
                </c:pt>
                <c:pt idx="491">
                  <c:v>-2.3163411955155127E-2</c:v>
                </c:pt>
                <c:pt idx="492">
                  <c:v>-2.4266747802988396E-2</c:v>
                </c:pt>
                <c:pt idx="493">
                  <c:v>-2.5354756252790225E-2</c:v>
                </c:pt>
                <c:pt idx="494">
                  <c:v>-2.6639167343504893E-2</c:v>
                </c:pt>
                <c:pt idx="495">
                  <c:v>-2.7691050812691003E-2</c:v>
                </c:pt>
                <c:pt idx="496">
                  <c:v>-2.8930166137464883E-2</c:v>
                </c:pt>
                <c:pt idx="497">
                  <c:v>-2.9942709617989137E-2</c:v>
                </c:pt>
                <c:pt idx="498">
                  <c:v>-3.0936340641344453E-2</c:v>
                </c:pt>
                <c:pt idx="499">
                  <c:v>-3.1910431608879811E-2</c:v>
                </c:pt>
                <c:pt idx="500">
                  <c:v>-3.3052682506674244E-2</c:v>
                </c:pt>
                <c:pt idx="501">
                  <c:v>-3.3981637599171818E-2</c:v>
                </c:pt>
                <c:pt idx="502">
                  <c:v>-3.5068001166185102E-2</c:v>
                </c:pt>
                <c:pt idx="503">
                  <c:v>-3.5948981097560048E-2</c:v>
                </c:pt>
                <c:pt idx="504">
                  <c:v>-3.6807254881964943E-2</c:v>
                </c:pt>
                <c:pt idx="505">
                  <c:v>-3.7642280415281774E-2</c:v>
                </c:pt>
                <c:pt idx="506">
                  <c:v>-3.8612881809966047E-2</c:v>
                </c:pt>
                <c:pt idx="507">
                  <c:v>-3.9394925839547353E-2</c:v>
                </c:pt>
                <c:pt idx="508">
                  <c:v>-4.0152087189601199E-2</c:v>
                </c:pt>
                <c:pt idx="509">
                  <c:v>-4.0883887620790295E-2</c:v>
                </c:pt>
                <c:pt idx="510">
                  <c:v>-4.1589864912277487E-2</c:v>
                </c:pt>
                <c:pt idx="511">
                  <c:v>-4.2269573153673856E-2</c:v>
                </c:pt>
                <c:pt idx="512">
                  <c:v>-4.2922583026685564E-2</c:v>
                </c:pt>
                <c:pt idx="513">
                  <c:v>-4.3548482076280814E-2</c:v>
                </c:pt>
                <c:pt idx="514">
                  <c:v>-4.4146874971204689E-2</c:v>
                </c:pt>
                <c:pt idx="515">
                  <c:v>-4.4717383753679042E-2</c:v>
                </c:pt>
                <c:pt idx="516">
                  <c:v>-4.5259648078129065E-2</c:v>
                </c:pt>
                <c:pt idx="517">
                  <c:v>-4.5773325438784734E-2</c:v>
                </c:pt>
                <c:pt idx="518">
                  <c:v>-4.625809138601527E-2</c:v>
                </c:pt>
                <c:pt idx="519">
                  <c:v>-4.6713639731258284E-2</c:v>
                </c:pt>
                <c:pt idx="520">
                  <c:v>-4.7221326691349277E-2</c:v>
                </c:pt>
                <c:pt idx="521">
                  <c:v>-4.7611609740064315E-2</c:v>
                </c:pt>
                <c:pt idx="522">
                  <c:v>-4.7971820275588904E-2</c:v>
                </c:pt>
                <c:pt idx="523">
                  <c:v>-4.830173078122818E-2</c:v>
                </c:pt>
                <c:pt idx="524">
                  <c:v>-4.8601132878435718E-2</c:v>
                </c:pt>
                <c:pt idx="525">
                  <c:v>-4.8869837458429703E-2</c:v>
                </c:pt>
                <c:pt idx="526">
                  <c:v>-4.9107674801638197E-2</c:v>
                </c:pt>
                <c:pt idx="527">
                  <c:v>-4.9314494684897507E-2</c:v>
                </c:pt>
                <c:pt idx="528">
                  <c:v>-4.949016647633657E-2</c:v>
                </c:pt>
                <c:pt idx="529">
                  <c:v>-4.9634579217886617E-2</c:v>
                </c:pt>
                <c:pt idx="530">
                  <c:v>-4.9766485525798924E-2</c:v>
                </c:pt>
                <c:pt idx="531">
                  <c:v>-4.9841835167496462E-2</c:v>
                </c:pt>
                <c:pt idx="532">
                  <c:v>-4.9885703637822222E-2</c:v>
                </c:pt>
                <c:pt idx="533">
                  <c:v>-4.9896753043744191E-2</c:v>
                </c:pt>
                <c:pt idx="534">
                  <c:v>-4.9871293426014769E-2</c:v>
                </c:pt>
                <c:pt idx="535">
                  <c:v>-4.9814334030446085E-2</c:v>
                </c:pt>
                <c:pt idx="536">
                  <c:v>-4.9725910833813232E-2</c:v>
                </c:pt>
                <c:pt idx="537">
                  <c:v>-4.9578350814316489E-2</c:v>
                </c:pt>
                <c:pt idx="538">
                  <c:v>-4.9420931775881853E-2</c:v>
                </c:pt>
                <c:pt idx="539">
                  <c:v>-4.9224104383112546E-2</c:v>
                </c:pt>
                <c:pt idx="540">
                  <c:v>-4.89649011062833E-2</c:v>
                </c:pt>
                <c:pt idx="541">
                  <c:v>-4.8708040085273664E-2</c:v>
                </c:pt>
                <c:pt idx="542">
                  <c:v>-4.8420414022167256E-2</c:v>
                </c:pt>
                <c:pt idx="543">
                  <c:v>-4.8102204587750344E-2</c:v>
                </c:pt>
                <c:pt idx="544">
                  <c:v>-4.775361276992203E-2</c:v>
                </c:pt>
                <c:pt idx="545">
                  <c:v>-4.7374858746745907E-2</c:v>
                </c:pt>
                <c:pt idx="546">
                  <c:v>-4.6966181747381083E-2</c:v>
                </c:pt>
                <c:pt idx="547">
                  <c:v>-4.6527839900979605E-2</c:v>
                </c:pt>
                <c:pt idx="548">
                  <c:v>-4.6060110073646916E-2</c:v>
                </c:pt>
                <c:pt idx="549">
                  <c:v>-4.5563287693566885E-2</c:v>
                </c:pt>
                <c:pt idx="550">
                  <c:v>-4.503768656440349E-2</c:v>
                </c:pt>
                <c:pt idx="551">
                  <c:v>-4.4369445957148715E-2</c:v>
                </c:pt>
                <c:pt idx="552">
                  <c:v>-4.3781725435836021E-2</c:v>
                </c:pt>
                <c:pt idx="553">
                  <c:v>-4.3166351438346899E-2</c:v>
                </c:pt>
                <c:pt idx="554">
                  <c:v>-4.2523712648087644E-2</c:v>
                </c:pt>
                <c:pt idx="555">
                  <c:v>-4.1854214969492015E-2</c:v>
                </c:pt>
                <c:pt idx="556">
                  <c:v>-4.1158281271643622E-2</c:v>
                </c:pt>
                <c:pt idx="557">
                  <c:v>-4.0436351121182053E-2</c:v>
                </c:pt>
                <c:pt idx="558">
                  <c:v>-3.9688880504663855E-2</c:v>
                </c:pt>
                <c:pt idx="559">
                  <c:v>-3.8916341540551472E-2</c:v>
                </c:pt>
                <c:pt idx="560">
                  <c:v>-3.7956892697988902E-2</c:v>
                </c:pt>
                <c:pt idx="561">
                  <c:v>-3.7130942798431162E-2</c:v>
                </c:pt>
                <c:pt idx="562">
                  <c:v>-3.6108892311018749E-2</c:v>
                </c:pt>
                <c:pt idx="563">
                  <c:v>-3.523205593395317E-2</c:v>
                </c:pt>
                <c:pt idx="564">
                  <c:v>-3.4332966235216832E-2</c:v>
                </c:pt>
                <c:pt idx="565">
                  <c:v>-3.3412191099134264E-2</c:v>
                </c:pt>
                <c:pt idx="566">
                  <c:v>-3.2279455967636012E-2</c:v>
                </c:pt>
                <c:pt idx="567">
                  <c:v>-3.1313038777390875E-2</c:v>
                </c:pt>
                <c:pt idx="568">
                  <c:v>-3.0326843600708912E-2</c:v>
                </c:pt>
                <c:pt idx="569">
                  <c:v>-2.9321493339601365E-2</c:v>
                </c:pt>
                <c:pt idx="570">
                  <c:v>-2.8297622994841377E-2</c:v>
                </c:pt>
                <c:pt idx="571">
                  <c:v>-2.7255879264883424E-2</c:v>
                </c:pt>
                <c:pt idx="572">
                  <c:v>-2.6196920137395753E-2</c:v>
                </c:pt>
                <c:pt idx="573">
                  <c:v>-2.5121414473660241E-2</c:v>
                </c:pt>
                <c:pt idx="574">
                  <c:v>-2.4030041586105683E-2</c:v>
                </c:pt>
                <c:pt idx="575">
                  <c:v>-2.2923490809240006E-2</c:v>
                </c:pt>
                <c:pt idx="576">
                  <c:v>-2.1802461064250701E-2</c:v>
                </c:pt>
                <c:pt idx="577">
                  <c:v>-2.0667660417552507E-2</c:v>
                </c:pt>
                <c:pt idx="578">
                  <c:v>-1.9288731841157824E-2</c:v>
                </c:pt>
                <c:pt idx="579">
                  <c:v>-1.8126169798589019E-2</c:v>
                </c:pt>
                <c:pt idx="580">
                  <c:v>-1.6952158878669809E-2</c:v>
                </c:pt>
                <c:pt idx="581">
                  <c:v>-1.5767440611860601E-2</c:v>
                </c:pt>
                <c:pt idx="582">
                  <c:v>-1.457276329161091E-2</c:v>
                </c:pt>
                <c:pt idx="583">
                  <c:v>-1.3127067425448101E-2</c:v>
                </c:pt>
                <c:pt idx="584">
                  <c:v>-1.1913144474584428E-2</c:v>
                </c:pt>
                <c:pt idx="585">
                  <c:v>-1.0691696926331418E-2</c:v>
                </c:pt>
                <c:pt idx="586">
                  <c:v>-9.4634962731401494E-3</c:v>
                </c:pt>
                <c:pt idx="587">
                  <c:v>-8.2293182728678596E-3</c:v>
                </c:pt>
                <c:pt idx="588">
                  <c:v>-6.9899424587923321E-3</c:v>
                </c:pt>
                <c:pt idx="589">
                  <c:v>-5.7461516472415985E-3</c:v>
                </c:pt>
                <c:pt idx="590">
                  <c:v>-4.4987314431507242E-3</c:v>
                </c:pt>
                <c:pt idx="591">
                  <c:v>-3.2484697438574222E-3</c:v>
                </c:pt>
                <c:pt idx="592">
                  <c:v>-1.9961562414479708E-3</c:v>
                </c:pt>
                <c:pt idx="593">
                  <c:v>-7.4258192397218291E-4</c:v>
                </c:pt>
                <c:pt idx="594">
                  <c:v>5.1146142416284119E-4</c:v>
                </c:pt>
                <c:pt idx="595">
                  <c:v>1.7651817223001839E-3</c:v>
                </c:pt>
                <c:pt idx="596">
                  <c:v>3.0177870938276987E-3</c:v>
                </c:pt>
                <c:pt idx="597">
                  <c:v>4.2684863663454906E-3</c:v>
                </c:pt>
                <c:pt idx="598">
                  <c:v>5.5164895713859467E-3</c:v>
                </c:pt>
                <c:pt idx="599">
                  <c:v>6.7610084433761628E-3</c:v>
                </c:pt>
                <c:pt idx="600">
                  <c:v>8.0012569175219699E-3</c:v>
                </c:pt>
                <c:pt idx="601">
                  <c:v>9.285743249680652E-3</c:v>
                </c:pt>
                <c:pt idx="602">
                  <c:v>1.051485448281585E-2</c:v>
                </c:pt>
                <c:pt idx="603">
                  <c:v>1.1688562730812185E-2</c:v>
                </c:pt>
                <c:pt idx="604">
                  <c:v>1.2903930320606594E-2</c:v>
                </c:pt>
                <c:pt idx="605">
                  <c:v>1.4111147511435235E-2</c:v>
                </c:pt>
                <c:pt idx="606">
                  <c:v>1.5309451799045954E-2</c:v>
                </c:pt>
                <c:pt idx="607">
                  <c:v>1.6504003922649276E-2</c:v>
                </c:pt>
                <c:pt idx="608">
                  <c:v>1.7682163909275551E-2</c:v>
                </c:pt>
                <c:pt idx="609">
                  <c:v>1.8849155462187999E-2</c:v>
                </c:pt>
                <c:pt idx="610">
                  <c:v>2.0004241484508876E-2</c:v>
                </c:pt>
                <c:pt idx="611">
                  <c:v>2.1146692399149226E-2</c:v>
                </c:pt>
                <c:pt idx="612">
                  <c:v>2.2275786609624919E-2</c:v>
                </c:pt>
                <c:pt idx="613">
                  <c:v>2.3390810955831967E-2</c:v>
                </c:pt>
                <c:pt idx="614">
                  <c:v>2.4491061164494704E-2</c:v>
                </c:pt>
                <c:pt idx="615">
                  <c:v>2.5575842293999541E-2</c:v>
                </c:pt>
                <c:pt idx="616">
                  <c:v>2.6644469173333778E-2</c:v>
                </c:pt>
                <c:pt idx="617">
                  <c:v>2.7696266834857017E-2</c:v>
                </c:pt>
                <c:pt idx="618">
                  <c:v>2.8730570940621893E-2</c:v>
                </c:pt>
                <c:pt idx="619">
                  <c:v>2.9746728201986716E-2</c:v>
                </c:pt>
                <c:pt idx="620">
                  <c:v>3.0744096792246062E-2</c:v>
                </c:pt>
                <c:pt idx="621">
                  <c:v>3.1722046752020616E-2</c:v>
                </c:pt>
                <c:pt idx="622">
                  <c:v>3.2679960387155413E-2</c:v>
                </c:pt>
                <c:pt idx="623">
                  <c:v>3.3617232658866888E-2</c:v>
                </c:pt>
                <c:pt idx="624">
                  <c:v>3.4533271565899436E-2</c:v>
                </c:pt>
                <c:pt idx="625">
                  <c:v>3.5427498518445656E-2</c:v>
                </c:pt>
                <c:pt idx="626">
                  <c:v>3.6299348703595753E-2</c:v>
                </c:pt>
                <c:pt idx="627">
                  <c:v>3.7148271442086198E-2</c:v>
                </c:pt>
                <c:pt idx="628">
                  <c:v>3.797373053612018E-2</c:v>
                </c:pt>
                <c:pt idx="629">
                  <c:v>3.8775204608041278E-2</c:v>
                </c:pt>
                <c:pt idx="630">
                  <c:v>3.9552187429647473E-2</c:v>
                </c:pt>
                <c:pt idx="631">
                  <c:v>4.030418824193524E-2</c:v>
                </c:pt>
                <c:pt idx="632">
                  <c:v>4.1030732065073822E-2</c:v>
                </c:pt>
                <c:pt idx="633">
                  <c:v>4.1731359998411703E-2</c:v>
                </c:pt>
                <c:pt idx="634">
                  <c:v>4.2405629510329765E-2</c:v>
                </c:pt>
                <c:pt idx="635">
                  <c:v>4.3053114717752458E-2</c:v>
                </c:pt>
                <c:pt idx="636">
                  <c:v>4.367340665514452E-2</c:v>
                </c:pt>
                <c:pt idx="637">
                  <c:v>4.4266113532823857E-2</c:v>
                </c:pt>
                <c:pt idx="638">
                  <c:v>4.483086098442237E-2</c:v>
                </c:pt>
                <c:pt idx="639">
                  <c:v>4.5367292303345276E-2</c:v>
                </c:pt>
                <c:pt idx="640">
                  <c:v>4.5875068668074281E-2</c:v>
                </c:pt>
                <c:pt idx="641">
                  <c:v>4.6353869356173701E-2</c:v>
                </c:pt>
                <c:pt idx="642">
                  <c:v>4.6803391946866793E-2</c:v>
                </c:pt>
                <c:pt idx="643">
                  <c:v>4.7223352512050357E-2</c:v>
                </c:pt>
                <c:pt idx="644">
                  <c:v>4.7613485795630316E-2</c:v>
                </c:pt>
                <c:pt idx="645">
                  <c:v>4.7973545381062917E-2</c:v>
                </c:pt>
                <c:pt idx="646">
                  <c:v>4.8303303846996597E-2</c:v>
                </c:pt>
                <c:pt idx="647">
                  <c:v>4.8602552910916523E-2</c:v>
                </c:pt>
                <c:pt idx="648">
                  <c:v>4.8921114611685329E-2</c:v>
                </c:pt>
                <c:pt idx="649">
                  <c:v>4.9152604976989048E-2</c:v>
                </c:pt>
                <c:pt idx="650">
                  <c:v>4.9353049503481849E-2</c:v>
                </c:pt>
                <c:pt idx="651">
                  <c:v>4.9522321586104569E-2</c:v>
                </c:pt>
                <c:pt idx="652">
                  <c:v>4.9660314308981802E-2</c:v>
                </c:pt>
                <c:pt idx="653">
                  <c:v>4.9766940512952079E-2</c:v>
                </c:pt>
                <c:pt idx="654">
                  <c:v>4.9842132850619641E-2</c:v>
                </c:pt>
                <c:pt idx="655">
                  <c:v>4.9885843828892378E-2</c:v>
                </c:pt>
                <c:pt idx="656">
                  <c:v>4.9896704136226266E-2</c:v>
                </c:pt>
                <c:pt idx="657">
                  <c:v>4.9871086963020707E-2</c:v>
                </c:pt>
                <c:pt idx="658">
                  <c:v>4.9813970142382348E-2</c:v>
                </c:pt>
                <c:pt idx="659">
                  <c:v>4.9725389750519315E-2</c:v>
                </c:pt>
                <c:pt idx="660">
                  <c:v>4.9577641539917908E-2</c:v>
                </c:pt>
                <c:pt idx="661">
                  <c:v>4.9384801780232364E-2</c:v>
                </c:pt>
                <c:pt idx="662">
                  <c:v>4.9189782353383907E-2</c:v>
                </c:pt>
                <c:pt idx="663">
                  <c:v>4.8963693605696808E-2</c:v>
                </c:pt>
                <c:pt idx="664">
                  <c:v>4.8651578047180177E-2</c:v>
                </c:pt>
                <c:pt idx="665">
                  <c:v>4.8357666955027516E-2</c:v>
                </c:pt>
                <c:pt idx="666">
                  <c:v>4.8021305442307018E-2</c:v>
                </c:pt>
                <c:pt idx="667">
                  <c:v>4.767841848659346E-2</c:v>
                </c:pt>
                <c:pt idx="668">
                  <c:v>4.7293510138203522E-2</c:v>
                </c:pt>
                <c:pt idx="669">
                  <c:v>4.6878730195149404E-2</c:v>
                </c:pt>
                <c:pt idx="670">
                  <c:v>4.643434064133356E-2</c:v>
                </c:pt>
                <c:pt idx="671">
                  <c:v>4.5960622162722793E-2</c:v>
                </c:pt>
                <c:pt idx="672">
                  <c:v>4.5457873970061714E-2</c:v>
                </c:pt>
                <c:pt idx="673">
                  <c:v>4.4816705300911128E-2</c:v>
                </c:pt>
                <c:pt idx="674">
                  <c:v>4.4251235020731132E-2</c:v>
                </c:pt>
                <c:pt idx="675">
                  <c:v>4.3657814712057458E-2</c:v>
                </c:pt>
                <c:pt idx="676">
                  <c:v>4.3036819191876241E-2</c:v>
                </c:pt>
                <c:pt idx="677">
                  <c:v>4.2388640694268252E-2</c:v>
                </c:pt>
                <c:pt idx="678">
                  <c:v>4.1713688622664787E-2</c:v>
                </c:pt>
                <c:pt idx="679">
                  <c:v>4.0983795504246426E-2</c:v>
                </c:pt>
                <c:pt idx="680">
                  <c:v>4.0255565142436736E-2</c:v>
                </c:pt>
                <c:pt idx="681">
                  <c:v>3.9378995465393439E-2</c:v>
                </c:pt>
                <c:pt idx="682">
                  <c:v>3.859644176587642E-2</c:v>
                </c:pt>
                <c:pt idx="683">
                  <c:v>3.7789509726487217E-2</c:v>
                </c:pt>
                <c:pt idx="684">
                  <c:v>3.6958709022797076E-2</c:v>
                </c:pt>
                <c:pt idx="685">
                  <c:v>3.610456440633722E-2</c:v>
                </c:pt>
                <c:pt idx="686">
                  <c:v>3.5227615373154754E-2</c:v>
                </c:pt>
                <c:pt idx="687">
                  <c:v>3.432841582305516E-2</c:v>
                </c:pt>
                <c:pt idx="688">
                  <c:v>3.3407533709746917E-2</c:v>
                </c:pt>
                <c:pt idx="689">
                  <c:v>3.2465550682110697E-2</c:v>
                </c:pt>
                <c:pt idx="690">
                  <c:v>3.1503061716816529E-2</c:v>
                </c:pt>
                <c:pt idx="691">
                  <c:v>3.0520674742524151E-2</c:v>
                </c:pt>
                <c:pt idx="692">
                  <c:v>2.9488669067757017E-2</c:v>
                </c:pt>
                <c:pt idx="693">
                  <c:v>2.8498700929710734E-2</c:v>
                </c:pt>
                <c:pt idx="694">
                  <c:v>2.7460391213187649E-2</c:v>
                </c:pt>
                <c:pt idx="695">
                  <c:v>2.6404736925004609E-2</c:v>
                </c:pt>
                <c:pt idx="696">
                  <c:v>2.5332404839036603E-2</c:v>
                </c:pt>
                <c:pt idx="697">
                  <c:v>2.4244072263212537E-2</c:v>
                </c:pt>
                <c:pt idx="698">
                  <c:v>2.3140426611714282E-2</c:v>
                </c:pt>
                <c:pt idx="699">
                  <c:v>2.2022164970790049E-2</c:v>
                </c:pt>
                <c:pt idx="700">
                  <c:v>2.088999365846024E-2</c:v>
                </c:pt>
                <c:pt idx="701">
                  <c:v>1.9744627778392313E-2</c:v>
                </c:pt>
                <c:pt idx="702">
                  <c:v>1.8586790768224885E-2</c:v>
                </c:pt>
                <c:pt idx="703">
                  <c:v>1.7417213942630287E-2</c:v>
                </c:pt>
                <c:pt idx="704">
                  <c:v>1.6236636031399417E-2</c:v>
                </c:pt>
                <c:pt idx="705">
                  <c:v>1.5045802712844626E-2</c:v>
                </c:pt>
                <c:pt idx="706">
                  <c:v>1.3845466142813866E-2</c:v>
                </c:pt>
                <c:pt idx="707">
                  <c:v>1.2636384479611715E-2</c:v>
                </c:pt>
                <c:pt idx="708">
                  <c:v>1.1419321405131735E-2</c:v>
                </c:pt>
                <c:pt idx="709">
                  <c:v>1.019504564249739E-2</c:v>
                </c:pt>
                <c:pt idx="710">
                  <c:v>8.9643304705205769E-3</c:v>
                </c:pt>
                <c:pt idx="711">
                  <c:v>7.7279532352826762E-3</c:v>
                </c:pt>
                <c:pt idx="712">
                  <c:v>6.4493898835619656E-3</c:v>
                </c:pt>
                <c:pt idx="713">
                  <c:v>5.241339347502128E-3</c:v>
                </c:pt>
                <c:pt idx="714">
                  <c:v>3.9926732935881195E-3</c:v>
                </c:pt>
                <c:pt idx="715">
                  <c:v>2.7414853816447879E-3</c:v>
                </c:pt>
                <c:pt idx="716">
                  <c:v>1.4885658887754095E-3</c:v>
                </c:pt>
                <c:pt idx="717">
                  <c:v>2.3470618578565281E-4</c:v>
                </c:pt>
                <c:pt idx="718">
                  <c:v>-1.0193017626617749E-3</c:v>
                </c:pt>
                <c:pt idx="719">
                  <c:v>-2.2726658982686258E-3</c:v>
                </c:pt>
                <c:pt idx="720">
                  <c:v>-3.5245945693833502E-3</c:v>
                </c:pt>
                <c:pt idx="721">
                  <c:v>-4.7742970310238296E-3</c:v>
                </c:pt>
                <c:pt idx="722">
                  <c:v>-6.0209839443302725E-3</c:v>
                </c:pt>
                <c:pt idx="723">
                  <c:v>-7.2638678751271437E-3</c:v>
                </c:pt>
                <c:pt idx="724">
                  <c:v>-8.5021637912846976E-3</c:v>
                </c:pt>
                <c:pt idx="725">
                  <c:v>-9.7350895585615743E-3</c:v>
                </c:pt>
                <c:pt idx="726">
                  <c:v>-1.096186643461702E-2</c:v>
                </c:pt>
                <c:pt idx="727">
                  <c:v>-1.2181719560882466E-2</c:v>
                </c:pt>
                <c:pt idx="728">
                  <c:v>-1.3393878451977419E-2</c:v>
                </c:pt>
                <c:pt idx="729">
                  <c:v>-1.4597577482365747E-2</c:v>
                </c:pt>
                <c:pt idx="730">
                  <c:v>-1.5792056369940667E-2</c:v>
                </c:pt>
                <c:pt idx="731">
                  <c:v>-1.69765606562347E-2</c:v>
                </c:pt>
                <c:pt idx="732">
                  <c:v>-1.8185382193411689E-2</c:v>
                </c:pt>
                <c:pt idx="733">
                  <c:v>-1.9312659564524857E-2</c:v>
                </c:pt>
                <c:pt idx="734">
                  <c:v>-2.0462778656379788E-2</c:v>
                </c:pt>
                <c:pt idx="735">
                  <c:v>-2.1599973018648595E-2</c:v>
                </c:pt>
                <c:pt idx="736">
                  <c:v>-2.2723524374997799E-2</c:v>
                </c:pt>
                <c:pt idx="737">
                  <c:v>-2.3832723066309524E-2</c:v>
                </c:pt>
                <c:pt idx="738">
                  <c:v>-2.4926868498916278E-2</c:v>
                </c:pt>
                <c:pt idx="739">
                  <c:v>-2.6005269587111267E-2</c:v>
                </c:pt>
                <c:pt idx="740">
                  <c:v>-2.7067245189654147E-2</c:v>
                </c:pt>
                <c:pt idx="741">
                  <c:v>-2.8112124539991842E-2</c:v>
                </c:pt>
                <c:pt idx="742">
                  <c:v>-2.9139247669931815E-2</c:v>
                </c:pt>
                <c:pt idx="743">
                  <c:v>-3.0147965826490167E-2</c:v>
                </c:pt>
                <c:pt idx="744">
                  <c:v>-3.113764188165909E-2</c:v>
                </c:pt>
                <c:pt idx="745">
                  <c:v>-3.2107650734830163E-2</c:v>
                </c:pt>
                <c:pt idx="746">
                  <c:v>-3.3057379707620869E-2</c:v>
                </c:pt>
                <c:pt idx="747">
                  <c:v>-3.3986228930856323E-2</c:v>
                </c:pt>
                <c:pt idx="748">
                  <c:v>-3.4893611723458479E-2</c:v>
                </c:pt>
                <c:pt idx="749">
                  <c:v>-3.5778954963007363E-2</c:v>
                </c:pt>
                <c:pt idx="750">
                  <c:v>-3.6641699447737076E-2</c:v>
                </c:pt>
                <c:pt idx="751">
                  <c:v>-3.748130024973928E-2</c:v>
                </c:pt>
                <c:pt idx="752">
                  <c:v>-3.8321333674036742E-2</c:v>
                </c:pt>
                <c:pt idx="753">
                  <c:v>-3.9088964519114582E-2</c:v>
                </c:pt>
                <c:pt idx="754">
                  <c:v>-3.9856012551277312E-2</c:v>
                </c:pt>
                <c:pt idx="755">
                  <c:v>-4.0597886671662912E-2</c:v>
                </c:pt>
                <c:pt idx="756">
                  <c:v>-4.1317634261550475E-2</c:v>
                </c:pt>
                <c:pt idx="757">
                  <c:v>-4.2007639420468916E-2</c:v>
                </c:pt>
                <c:pt idx="758">
                  <c:v>-4.2671111653962944E-2</c:v>
                </c:pt>
                <c:pt idx="759">
                  <c:v>-4.330763189874922E-2</c:v>
                </c:pt>
                <c:pt idx="760">
                  <c:v>-4.3916798114998545E-2</c:v>
                </c:pt>
                <c:pt idx="761">
                  <c:v>-4.4498225540272052E-2</c:v>
                </c:pt>
                <c:pt idx="762">
                  <c:v>-4.5051546932546128E-2</c:v>
                </c:pt>
                <c:pt idx="763">
                  <c:v>-4.5576412802169702E-2</c:v>
                </c:pt>
                <c:pt idx="764">
                  <c:v>-4.6072491632609944E-2</c:v>
                </c:pt>
                <c:pt idx="765">
                  <c:v>-4.653947008984502E-2</c:v>
                </c:pt>
                <c:pt idx="766">
                  <c:v>-4.6977053220272076E-2</c:v>
                </c:pt>
                <c:pt idx="767">
                  <c:v>-4.7384964637007358E-2</c:v>
                </c:pt>
                <c:pt idx="768">
                  <c:v>-4.7762946694456999E-2</c:v>
                </c:pt>
                <c:pt idx="769">
                  <c:v>-4.811076065105202E-2</c:v>
                </c:pt>
                <c:pt idx="770">
                  <c:v>-4.8428186820042712E-2</c:v>
                </c:pt>
                <c:pt idx="771">
                  <c:v>-4.8715024708257122E-2</c:v>
                </c:pt>
                <c:pt idx="772">
                  <c:v>-4.8971093142737183E-2</c:v>
                </c:pt>
                <c:pt idx="773">
                  <c:v>-4.9196230385171298E-2</c:v>
                </c:pt>
                <c:pt idx="774">
                  <c:v>-4.939029423405162E-2</c:v>
                </c:pt>
                <c:pt idx="775">
                  <c:v>-4.9553162114491803E-2</c:v>
                </c:pt>
                <c:pt idx="776">
                  <c:v>-4.9684731155647713E-2</c:v>
                </c:pt>
                <c:pt idx="777">
                  <c:v>-4.9784918255692992E-2</c:v>
                </c:pt>
                <c:pt idx="778">
                  <c:v>-4.9863630912687688E-2</c:v>
                </c:pt>
                <c:pt idx="779">
                  <c:v>-4.9894582962594226E-2</c:v>
                </c:pt>
                <c:pt idx="780">
                  <c:v>-4.9894020524491017E-2</c:v>
                </c:pt>
                <c:pt idx="781">
                  <c:v>-4.9861943953626052E-2</c:v>
                </c:pt>
                <c:pt idx="782">
                  <c:v>-4.9798373510248982E-2</c:v>
                </c:pt>
                <c:pt idx="783">
                  <c:v>-4.9703349346814384E-2</c:v>
                </c:pt>
                <c:pt idx="784">
                  <c:v>-4.9571939161318086E-2</c:v>
                </c:pt>
                <c:pt idx="785">
                  <c:v>-4.9419199765900111E-2</c:v>
                </c:pt>
                <c:pt idx="786">
                  <c:v>-4.9230253823386055E-2</c:v>
                </c:pt>
                <c:pt idx="787">
                  <c:v>-4.8962485331906593E-2</c:v>
                </c:pt>
                <c:pt idx="788">
                  <c:v>-4.8705315824921103E-2</c:v>
                </c:pt>
                <c:pt idx="789">
                  <c:v>-4.8356120495647283E-2</c:v>
                </c:pt>
                <c:pt idx="790">
                  <c:v>-4.8031513444750908E-2</c:v>
                </c:pt>
                <c:pt idx="791">
                  <c:v>-4.7676568660484149E-2</c:v>
                </c:pt>
                <c:pt idx="792">
                  <c:v>-4.7277490792656959E-2</c:v>
                </c:pt>
                <c:pt idx="793">
                  <c:v>-4.6876581675132263E-2</c:v>
                </c:pt>
                <c:pt idx="794">
                  <c:v>-4.643204476297353E-2</c:v>
                </c:pt>
                <c:pt idx="795">
                  <c:v>-4.5958180376145921E-2</c:v>
                </c:pt>
                <c:pt idx="796">
                  <c:v>-4.5455287817552613E-2</c:v>
                </c:pt>
                <c:pt idx="797">
                  <c:v>-4.4813948073415301E-2</c:v>
                </c:pt>
                <c:pt idx="798">
                  <c:v>-4.4248337139842553E-2</c:v>
                </c:pt>
                <c:pt idx="799">
                  <c:v>-4.3654778008140049E-2</c:v>
                </c:pt>
                <c:pt idx="800">
                  <c:v>-4.2906144523172901E-2</c:v>
                </c:pt>
                <c:pt idx="801">
                  <c:v>-4.2252443524262828E-2</c:v>
                </c:pt>
                <c:pt idx="802">
                  <c:v>-4.1572054976409215E-2</c:v>
                </c:pt>
                <c:pt idx="803">
                  <c:v>-4.0720967410272937E-2</c:v>
                </c:pt>
                <c:pt idx="804">
                  <c:v>-3.9983402299603794E-2</c:v>
                </c:pt>
                <c:pt idx="805">
                  <c:v>-3.906503051549777E-2</c:v>
                </c:pt>
                <c:pt idx="806">
                  <c:v>-3.8272543158042113E-2</c:v>
                </c:pt>
                <c:pt idx="807">
                  <c:v>-3.7455882042017115E-2</c:v>
                </c:pt>
                <c:pt idx="808">
                  <c:v>-3.6615562988087477E-2</c:v>
                </c:pt>
                <c:pt idx="809">
                  <c:v>-3.575211675977856E-2</c:v>
                </c:pt>
                <c:pt idx="810">
                  <c:v>-3.4834675568415185E-2</c:v>
                </c:pt>
                <c:pt idx="811">
                  <c:v>-3.3958038527751103E-2</c:v>
                </c:pt>
                <c:pt idx="812">
                  <c:v>-3.3028539702297355E-2</c:v>
                </c:pt>
                <c:pt idx="813">
                  <c:v>-3.1885656483330735E-2</c:v>
                </c:pt>
                <c:pt idx="814">
                  <c:v>-3.0911055770643084E-2</c:v>
                </c:pt>
                <c:pt idx="815">
                  <c:v>-2.9715818166278489E-2</c:v>
                </c:pt>
                <c:pt idx="816">
                  <c:v>-2.8699094365077889E-2</c:v>
                </c:pt>
                <c:pt idx="817">
                  <c:v>-2.766424360075713E-2</c:v>
                </c:pt>
                <c:pt idx="818">
                  <c:v>-2.6611919507239484E-2</c:v>
                </c:pt>
                <c:pt idx="819">
                  <c:v>-2.5327002408673659E-2</c:v>
                </c:pt>
                <c:pt idx="820">
                  <c:v>-2.4238591549287255E-2</c:v>
                </c:pt>
                <c:pt idx="821">
                  <c:v>-2.313487107596273E-2</c:v>
                </c:pt>
                <c:pt idx="822">
                  <c:v>-2.2016538122207843E-2</c:v>
                </c:pt>
                <c:pt idx="823">
                  <c:v>-2.0884299051085541E-2</c:v>
                </c:pt>
                <c:pt idx="824">
                  <c:v>-1.9738869009061199E-2</c:v>
                </c:pt>
                <c:pt idx="825">
                  <c:v>-1.8580971474299657E-2</c:v>
                </c:pt>
                <c:pt idx="826">
                  <c:v>-1.7411337799701391E-2</c:v>
                </c:pt>
                <c:pt idx="827">
                  <c:v>-1.623070675096483E-2</c:v>
                </c:pt>
                <c:pt idx="828">
                  <c:v>-1.5039824039964959E-2</c:v>
                </c:pt>
                <c:pt idx="829">
                  <c:v>-1.3839441853747053E-2</c:v>
                </c:pt>
                <c:pt idx="830">
                  <c:v>-1.2630318379427855E-2</c:v>
                </c:pt>
                <c:pt idx="831">
                  <c:v>-1.1168907371432136E-2</c:v>
                </c:pt>
                <c:pt idx="832">
                  <c:v>-9.9432483770089466E-3</c:v>
                </c:pt>
                <c:pt idx="833">
                  <c:v>-8.6619118008600428E-3</c:v>
                </c:pt>
                <c:pt idx="834">
                  <c:v>-7.4738674010912378E-3</c:v>
                </c:pt>
                <c:pt idx="835">
                  <c:v>-6.2317051335483344E-3</c:v>
                </c:pt>
                <c:pt idx="836">
                  <c:v>-4.9856067874766291E-3</c:v>
                </c:pt>
                <c:pt idx="837">
                  <c:v>-3.7363594252990948E-3</c:v>
                </c:pt>
                <c:pt idx="838">
                  <c:v>-2.4847520984261867E-3</c:v>
                </c:pt>
                <c:pt idx="839">
                  <c:v>-1.2315753488710496E-3</c:v>
                </c:pt>
                <c:pt idx="840">
                  <c:v>2.2379290071458607E-5</c:v>
                </c:pt>
                <c:pt idx="841">
                  <c:v>1.2763197937745163E-3</c:v>
                </c:pt>
                <c:pt idx="842">
                  <c:v>2.5294541465403072E-3</c:v>
                </c:pt>
                <c:pt idx="843">
                  <c:v>4.0310368748611661E-3</c:v>
                </c:pt>
                <c:pt idx="844">
                  <c:v>5.279613048620564E-3</c:v>
                </c:pt>
                <c:pt idx="845">
                  <c:v>6.5248545056183962E-3</c:v>
                </c:pt>
                <c:pt idx="846">
                  <c:v>7.7659747246606615E-3</c:v>
                </c:pt>
                <c:pt idx="847">
                  <c:v>9.0021897876159402E-3</c:v>
                </c:pt>
                <c:pt idx="848">
                  <c:v>1.0232718874553473E-2</c:v>
                </c:pt>
                <c:pt idx="849">
                  <c:v>1.145678475692823E-2</c:v>
                </c:pt>
                <c:pt idx="850">
                  <c:v>1.2673614288491968E-2</c:v>
                </c:pt>
                <c:pt idx="851">
                  <c:v>1.4123175939341188E-2</c:v>
                </c:pt>
                <c:pt idx="852">
                  <c:v>1.5321387265919202E-2</c:v>
                </c:pt>
                <c:pt idx="853">
                  <c:v>1.6551335443512113E-2</c:v>
                </c:pt>
                <c:pt idx="854">
                  <c:v>1.7688027265760794E-2</c:v>
                </c:pt>
                <c:pt idx="855">
                  <c:v>1.8854961118475001E-2</c:v>
                </c:pt>
                <c:pt idx="856">
                  <c:v>2.0009985773620852E-2</c:v>
                </c:pt>
                <c:pt idx="857">
                  <c:v>2.1152371692870056E-2</c:v>
                </c:pt>
                <c:pt idx="858">
                  <c:v>2.2281397320790802E-2</c:v>
                </c:pt>
                <c:pt idx="859">
                  <c:v>2.3396349540597952E-2</c:v>
                </c:pt>
                <c:pt idx="860">
                  <c:v>2.4496524124571623E-2</c:v>
                </c:pt>
                <c:pt idx="861">
                  <c:v>2.5581226178864571E-2</c:v>
                </c:pt>
                <c:pt idx="862">
                  <c:v>2.6649770582409988E-2</c:v>
                </c:pt>
                <c:pt idx="863">
                  <c:v>2.7701482419660518E-2</c:v>
                </c:pt>
                <c:pt idx="864">
                  <c:v>2.8940383098694497E-2</c:v>
                </c:pt>
                <c:pt idx="865">
                  <c:v>2.995274060081592E-2</c:v>
                </c:pt>
                <c:pt idx="866">
                  <c:v>3.0946179309984799E-2</c:v>
                </c:pt>
                <c:pt idx="867">
                  <c:v>3.19200717490195E-2</c:v>
                </c:pt>
                <c:pt idx="868">
                  <c:v>3.3062076386546339E-2</c:v>
                </c:pt>
                <c:pt idx="869">
                  <c:v>3.3990819725851683E-2</c:v>
                </c:pt>
                <c:pt idx="870">
                  <c:v>3.4898093734879475E-2</c:v>
                </c:pt>
                <c:pt idx="871">
                  <c:v>3.5957677146254169E-2</c:v>
                </c:pt>
                <c:pt idx="872">
                  <c:v>3.6815721107373293E-2</c:v>
                </c:pt>
                <c:pt idx="873">
                  <c:v>3.7650511469955052E-2</c:v>
                </c:pt>
                <c:pt idx="874">
                  <c:v>3.8461520962513894E-2</c:v>
                </c:pt>
                <c:pt idx="875">
                  <c:v>3.9248237334071547E-2</c:v>
                </c:pt>
                <c:pt idx="876">
                  <c:v>4.001016367770583E-2</c:v>
                </c:pt>
                <c:pt idx="877">
                  <c:v>4.0746818744407429E-2</c:v>
                </c:pt>
                <c:pt idx="878">
                  <c:v>4.1457737247047294E-2</c:v>
                </c:pt>
                <c:pt idx="879">
                  <c:v>4.214247015426166E-2</c:v>
                </c:pt>
                <c:pt idx="880">
                  <c:v>4.2800584974070077E-2</c:v>
                </c:pt>
                <c:pt idx="881">
                  <c:v>4.3431666027046817E-2</c:v>
                </c:pt>
                <c:pt idx="882">
                  <c:v>4.4035314708872682E-2</c:v>
                </c:pt>
                <c:pt idx="883">
                  <c:v>4.4722946792641272E-2</c:v>
                </c:pt>
                <c:pt idx="884">
                  <c:v>4.5264926912941865E-2</c:v>
                </c:pt>
                <c:pt idx="885">
                  <c:v>4.5778316735222972E-2</c:v>
                </c:pt>
                <c:pt idx="886">
                  <c:v>4.6262791991469265E-2</c:v>
                </c:pt>
                <c:pt idx="887">
                  <c:v>4.6718046676724682E-2</c:v>
                </c:pt>
                <c:pt idx="888">
                  <c:v>4.7143793242372507E-2</c:v>
                </c:pt>
                <c:pt idx="889">
                  <c:v>4.7553079246153769E-2</c:v>
                </c:pt>
                <c:pt idx="890">
                  <c:v>4.7905705180031649E-2</c:v>
                </c:pt>
                <c:pt idx="891">
                  <c:v>4.8241389312132878E-2</c:v>
                </c:pt>
                <c:pt idx="892">
                  <c:v>4.8546603148767464E-2</c:v>
                </c:pt>
                <c:pt idx="893">
                  <c:v>4.8821153910334536E-2</c:v>
                </c:pt>
                <c:pt idx="894">
                  <c:v>4.9064868184688519E-2</c:v>
                </c:pt>
                <c:pt idx="895">
                  <c:v>4.9277592036670127E-2</c:v>
                </c:pt>
                <c:pt idx="896">
                  <c:v>4.9491765504448039E-2</c:v>
                </c:pt>
                <c:pt idx="897">
                  <c:v>4.9640341275197501E-2</c:v>
                </c:pt>
                <c:pt idx="898">
                  <c:v>4.9748613743074342E-2</c:v>
                </c:pt>
                <c:pt idx="899">
                  <c:v>4.9829940033514611E-2</c:v>
                </c:pt>
                <c:pt idx="900">
                  <c:v>4.9879792665804668E-2</c:v>
                </c:pt>
                <c:pt idx="901">
                  <c:v>4.9898027661490638E-2</c:v>
                </c:pt>
                <c:pt idx="902">
                  <c:v>4.987837889257745E-2</c:v>
                </c:pt>
                <c:pt idx="903">
                  <c:v>4.9827244835939428E-2</c:v>
                </c:pt>
                <c:pt idx="904">
                  <c:v>4.9740680636872016E-2</c:v>
                </c:pt>
                <c:pt idx="905">
                  <c:v>4.9626053863594907E-2</c:v>
                </c:pt>
                <c:pt idx="906">
                  <c:v>4.9479584688475541E-2</c:v>
                </c:pt>
                <c:pt idx="907">
                  <c:v>4.9269542850570239E-2</c:v>
                </c:pt>
                <c:pt idx="908">
                  <c:v>4.9055555231333335E-2</c:v>
                </c:pt>
                <c:pt idx="909">
                  <c:v>4.8757883768130922E-2</c:v>
                </c:pt>
                <c:pt idx="910">
                  <c:v>4.8475936119271021E-2</c:v>
                </c:pt>
                <c:pt idx="911">
                  <c:v>4.8163370030153967E-2</c:v>
                </c:pt>
                <c:pt idx="912">
                  <c:v>4.7820382924221173E-2</c:v>
                </c:pt>
                <c:pt idx="913">
                  <c:v>4.7447191439480056E-2</c:v>
                </c:pt>
                <c:pt idx="914">
                  <c:v>4.7044031291671132E-2</c:v>
                </c:pt>
                <c:pt idx="915">
                  <c:v>4.6611157125384849E-2</c:v>
                </c:pt>
                <c:pt idx="916">
                  <c:v>4.6148842353222461E-2</c:v>
                </c:pt>
                <c:pt idx="917">
                  <c:v>4.5657378983103312E-2</c:v>
                </c:pt>
                <c:pt idx="918">
                  <c:v>4.5029585143947455E-2</c:v>
                </c:pt>
                <c:pt idx="919">
                  <c:v>4.4475113164463953E-2</c:v>
                </c:pt>
                <c:pt idx="920">
                  <c:v>4.389254975025296E-2</c:v>
                </c:pt>
                <c:pt idx="921">
                  <c:v>4.3282262860853134E-2</c:v>
                </c:pt>
                <c:pt idx="922">
                  <c:v>4.2644637966544337E-2</c:v>
                </c:pt>
                <c:pt idx="923">
                  <c:v>4.1980077804876198E-2</c:v>
                </c:pt>
                <c:pt idx="924">
                  <c:v>4.1289002126290698E-2</c:v>
                </c:pt>
                <c:pt idx="925">
                  <c:v>4.0425326581959339E-2</c:v>
                </c:pt>
                <c:pt idx="926">
                  <c:v>3.9654651312636457E-2</c:v>
                </c:pt>
                <c:pt idx="927">
                  <c:v>3.8904565098519021E-2</c:v>
                </c:pt>
                <c:pt idx="928">
                  <c:v>3.8107080827362916E-2</c:v>
                </c:pt>
                <c:pt idx="929">
                  <c:v>3.7285527307191813E-2</c:v>
                </c:pt>
                <c:pt idx="930">
                  <c:v>3.6440423448817989E-2</c:v>
                </c:pt>
                <c:pt idx="931">
                  <c:v>3.5572303037951718E-2</c:v>
                </c:pt>
                <c:pt idx="932">
                  <c:v>3.4681714398051157E-2</c:v>
                </c:pt>
                <c:pt idx="933">
                  <c:v>3.3769220043989849E-2</c:v>
                </c:pt>
                <c:pt idx="934">
                  <c:v>3.2835396326759428E-2</c:v>
                </c:pt>
                <c:pt idx="935">
                  <c:v>3.1880833069434969E-2</c:v>
                </c:pt>
                <c:pt idx="936">
                  <c:v>3.0871661501484429E-2</c:v>
                </c:pt>
                <c:pt idx="937">
                  <c:v>2.9911912343674071E-2</c:v>
                </c:pt>
                <c:pt idx="938">
                  <c:v>2.8898798487768825E-2</c:v>
                </c:pt>
                <c:pt idx="939">
                  <c:v>2.7867431531339047E-2</c:v>
                </c:pt>
                <c:pt idx="940">
                  <c:v>2.681846290786042E-2</c:v>
                </c:pt>
                <c:pt idx="941">
                  <c:v>2.5714949828589056E-2</c:v>
                </c:pt>
                <c:pt idx="942">
                  <c:v>2.4670381563126786E-2</c:v>
                </c:pt>
                <c:pt idx="943">
                  <c:v>2.3572625616090258E-2</c:v>
                </c:pt>
                <c:pt idx="944">
                  <c:v>2.2459980693472787E-2</c:v>
                </c:pt>
                <c:pt idx="945">
                  <c:v>2.1106143475112825E-2</c:v>
                </c:pt>
                <c:pt idx="946">
                  <c:v>1.9963229142490529E-2</c:v>
                </c:pt>
                <c:pt idx="947">
                  <c:v>1.8807705606462118E-2</c:v>
                </c:pt>
                <c:pt idx="948">
                  <c:v>1.7640302720459591E-2</c:v>
                </c:pt>
                <c:pt idx="949">
                  <c:v>1.6461757841166994E-2</c:v>
                </c:pt>
                <c:pt idx="950">
                  <c:v>1.5033845129585912E-2</c:v>
                </c:pt>
                <c:pt idx="951">
                  <c:v>1.3833417346136535E-2</c:v>
                </c:pt>
                <c:pt idx="952">
                  <c:v>1.2624252079794174E-2</c:v>
                </c:pt>
                <c:pt idx="953">
                  <c:v>1.140711306525722E-2</c:v>
                </c:pt>
                <c:pt idx="954">
                  <c:v>1.0182769073615379E-2</c:v>
                </c:pt>
                <c:pt idx="955">
                  <c:v>8.9519934267752801E-3</c:v>
                </c:pt>
                <c:pt idx="956">
                  <c:v>7.7155635090151746E-3</c:v>
                </c:pt>
                <c:pt idx="957">
                  <c:v>6.4742602759718399E-3</c:v>
                </c:pt>
                <c:pt idx="958">
                  <c:v>5.2288677613727911E-3</c:v>
                </c:pt>
                <c:pt idx="959">
                  <c:v>3.7301066008451193E-3</c:v>
                </c:pt>
                <c:pt idx="960">
                  <c:v>2.4784894593513069E-3</c:v>
                </c:pt>
                <c:pt idx="961">
                  <c:v>1.2253068507928659E-3</c:v>
                </c:pt>
                <c:pt idx="962">
                  <c:v>-2.8649687835027772E-5</c:v>
                </c:pt>
                <c:pt idx="963">
                  <c:v>-1.2825881307060247E-3</c:v>
                </c:pt>
                <c:pt idx="964">
                  <c:v>-2.5357164634234432E-3</c:v>
                </c:pt>
                <c:pt idx="965">
                  <c:v>-3.7872431832738918E-3</c:v>
                </c:pt>
                <c:pt idx="966">
                  <c:v>-5.0363777991559323E-3</c:v>
                </c:pt>
                <c:pt idx="967">
                  <c:v>-6.5310710127064837E-3</c:v>
                </c:pt>
                <c:pt idx="968">
                  <c:v>-7.8217156583994252E-3</c:v>
                </c:pt>
                <c:pt idx="969">
                  <c:v>-9.0083572261648506E-3</c:v>
                </c:pt>
                <c:pt idx="970">
                  <c:v>-1.0238855927237374E-2</c:v>
                </c:pt>
                <c:pt idx="971">
                  <c:v>-1.146288754745276E-2</c:v>
                </c:pt>
                <c:pt idx="972">
                  <c:v>-1.2679678962204862E-2</c:v>
                </c:pt>
                <c:pt idx="973">
                  <c:v>-1.3888461619955463E-2</c:v>
                </c:pt>
                <c:pt idx="974">
                  <c:v>-1.532735463648472E-2</c:v>
                </c:pt>
                <c:pt idx="975">
                  <c:v>-1.6515838368458279E-2</c:v>
                </c:pt>
                <c:pt idx="976">
                  <c:v>-1.7693890342927912E-2</c:v>
                </c:pt>
                <c:pt idx="977">
                  <c:v>-1.9092735615382633E-2</c:v>
                </c:pt>
                <c:pt idx="978">
                  <c:v>-2.0245228523373984E-2</c:v>
                </c:pt>
                <c:pt idx="979">
                  <c:v>-2.1384934111105727E-2</c:v>
                </c:pt>
                <c:pt idx="980">
                  <c:v>-2.2734688582806774E-2</c:v>
                </c:pt>
                <c:pt idx="981">
                  <c:v>-2.3843740193989851E-2</c:v>
                </c:pt>
                <c:pt idx="982">
                  <c:v>-2.4937731587813986E-2</c:v>
                </c:pt>
                <c:pt idx="983">
                  <c:v>-2.6015971775867029E-2</c:v>
                </c:pt>
                <c:pt idx="984">
                  <c:v>-2.7077779718535561E-2</c:v>
                </c:pt>
                <c:pt idx="985">
                  <c:v>-2.8122484755165121E-2</c:v>
                </c:pt>
                <c:pt idx="986">
                  <c:v>-2.9149427027662708E-2</c:v>
                </c:pt>
                <c:pt idx="987">
                  <c:v>-3.015795789727858E-2</c:v>
                </c:pt>
                <c:pt idx="988">
                  <c:v>-3.114744035429853E-2</c:v>
                </c:pt>
                <c:pt idx="989">
                  <c:v>-3.2117249420395302E-2</c:v>
                </c:pt>
                <c:pt idx="990">
                  <c:v>-3.3066772543376428E-2</c:v>
                </c:pt>
                <c:pt idx="991">
                  <c:v>-3.3995409984085671E-2</c:v>
                </c:pt>
                <c:pt idx="992">
                  <c:v>-3.4902575195211991E-2</c:v>
                </c:pt>
                <c:pt idx="993">
                  <c:v>-3.5787695191763898E-2</c:v>
                </c:pt>
                <c:pt idx="994">
                  <c:v>-3.6650210912980596E-2</c:v>
                </c:pt>
                <c:pt idx="995">
                  <c:v>-3.7489577575446256E-2</c:v>
                </c:pt>
                <c:pt idx="996">
                  <c:v>-3.8337392648547478E-2</c:v>
                </c:pt>
                <c:pt idx="997">
                  <c:v>-3.9096758032529114E-2</c:v>
                </c:pt>
                <c:pt idx="998">
                  <c:v>-3.9863556697522166E-2</c:v>
                </c:pt>
                <c:pt idx="999">
                  <c:v>-4.0605176685693523E-2</c:v>
                </c:pt>
                <c:pt idx="1000">
                  <c:v>-4.1321149573963191E-2</c:v>
                </c:pt>
                <c:pt idx="1001">
                  <c:v>-4.2011023138509317E-2</c:v>
                </c:pt>
                <c:pt idx="1002">
                  <c:v>-4.2674361640402086E-2</c:v>
                </c:pt>
                <c:pt idx="1003">
                  <c:v>-4.3310746100826032E-2</c:v>
                </c:pt>
                <c:pt idx="1004">
                  <c:v>-4.3919774565716142E-2</c:v>
                </c:pt>
                <c:pt idx="1005">
                  <c:v>-4.4501062359640457E-2</c:v>
                </c:pt>
                <c:pt idx="1006">
                  <c:v>-4.5075779882132211E-2</c:v>
                </c:pt>
                <c:pt idx="1007">
                  <c:v>-4.5578965072777949E-2</c:v>
                </c:pt>
                <c:pt idx="1008">
                  <c:v>-4.6074899165534235E-2</c:v>
                </c:pt>
                <c:pt idx="1009">
                  <c:v>-4.6541731364435832E-2</c:v>
                </c:pt>
                <c:pt idx="1010">
                  <c:v>-4.697916680826017E-2</c:v>
                </c:pt>
                <c:pt idx="1011">
                  <c:v>-4.7386929203405072E-2</c:v>
                </c:pt>
                <c:pt idx="1012">
                  <c:v>-4.7836714350014645E-2</c:v>
                </c:pt>
                <c:pt idx="1013">
                  <c:v>-4.8178316085613217E-2</c:v>
                </c:pt>
                <c:pt idx="1014">
                  <c:v>-4.8489487364147071E-2</c:v>
                </c:pt>
                <c:pt idx="1015">
                  <c:v>-4.882244932385648E-2</c:v>
                </c:pt>
                <c:pt idx="1016">
                  <c:v>-4.9066009012739289E-2</c:v>
                </c:pt>
                <c:pt idx="1017">
                  <c:v>-4.9278577558678184E-2</c:v>
                </c:pt>
                <c:pt idx="1018">
                  <c:v>-4.9460020698823562E-2</c:v>
                </c:pt>
                <c:pt idx="1019">
                  <c:v>-4.9610223829799148E-2</c:v>
                </c:pt>
                <c:pt idx="1020">
                  <c:v>-4.9729092080088071E-2</c:v>
                </c:pt>
                <c:pt idx="1021">
                  <c:v>-4.9816550369955706E-2</c:v>
                </c:pt>
                <c:pt idx="1022">
                  <c:v>-4.9872543458871599E-2</c:v>
                </c:pt>
                <c:pt idx="1023">
                  <c:v>-4.9897035980400704E-2</c:v>
                </c:pt>
                <c:pt idx="1024">
                  <c:v>-4.9890012464541444E-2</c:v>
                </c:pt>
                <c:pt idx="1025">
                  <c:v>-4.9851477347497002E-2</c:v>
                </c:pt>
                <c:pt idx="1026">
                  <c:v>-4.9781454968873207E-2</c:v>
                </c:pt>
                <c:pt idx="1027">
                  <c:v>-4.9679989556305246E-2</c:v>
                </c:pt>
                <c:pt idx="1028">
                  <c:v>-4.9516817887795883E-2</c:v>
                </c:pt>
                <c:pt idx="1029">
                  <c:v>-4.9346431291785564E-2</c:v>
                </c:pt>
                <c:pt idx="1030">
                  <c:v>-4.9100836125875673E-2</c:v>
                </c:pt>
                <c:pt idx="1031">
                  <c:v>-4.8862049121103111E-2</c:v>
                </c:pt>
                <c:pt idx="1032">
                  <c:v>-4.8592399798825778E-2</c:v>
                </c:pt>
                <c:pt idx="1033">
                  <c:v>-4.8292058475335159E-2</c:v>
                </c:pt>
                <c:pt idx="1034">
                  <c:v>-4.7891403903750747E-2</c:v>
                </c:pt>
                <c:pt idx="1035">
                  <c:v>-4.7505086639456844E-2</c:v>
                </c:pt>
                <c:pt idx="1036">
                  <c:v>-4.7127048862651594E-2</c:v>
                </c:pt>
                <c:pt idx="1037">
                  <c:v>-4.6611157125384786E-2</c:v>
                </c:pt>
                <c:pt idx="1038">
                  <c:v>-4.6129741465143634E-2</c:v>
                </c:pt>
                <c:pt idx="1039">
                  <c:v>-4.5555615472316929E-2</c:v>
                </c:pt>
                <c:pt idx="1040">
                  <c:v>-4.5029585143947455E-2</c:v>
                </c:pt>
                <c:pt idx="1041">
                  <c:v>-4.4475113164464036E-2</c:v>
                </c:pt>
                <c:pt idx="1042">
                  <c:v>-4.3892549750252877E-2</c:v>
                </c:pt>
                <c:pt idx="1043">
                  <c:v>-4.3282262860853044E-2</c:v>
                </c:pt>
                <c:pt idx="1044">
                  <c:v>-4.2644637966544247E-2</c:v>
                </c:pt>
                <c:pt idx="1045">
                  <c:v>-4.1980077804876205E-2</c:v>
                </c:pt>
                <c:pt idx="1046">
                  <c:v>-4.1289002126290802E-2</c:v>
                </c:pt>
                <c:pt idx="1047">
                  <c:v>-4.0542625148997598E-2</c:v>
                </c:pt>
                <c:pt idx="1048">
                  <c:v>-3.9825289175216397E-2</c:v>
                </c:pt>
                <c:pt idx="1049">
                  <c:v>-3.9057226958408152E-2</c:v>
                </c:pt>
                <c:pt idx="1050">
                  <c:v>-3.8264495359923802E-2</c:v>
                </c:pt>
                <c:pt idx="1051">
                  <c:v>-3.7447595086031779E-2</c:v>
                </c:pt>
                <c:pt idx="1052">
                  <c:v>-3.6577200823901299E-2</c:v>
                </c:pt>
                <c:pt idx="1053">
                  <c:v>-3.5743367338467523E-2</c:v>
                </c:pt>
                <c:pt idx="1054">
                  <c:v>-3.4857116291568055E-2</c:v>
                </c:pt>
                <c:pt idx="1055">
                  <c:v>-3.394884874291218E-2</c:v>
                </c:pt>
                <c:pt idx="1056">
                  <c:v>-3.3019138373751158E-2</c:v>
                </c:pt>
                <c:pt idx="1057">
                  <c:v>-3.2034932191651419E-2</c:v>
                </c:pt>
                <c:pt idx="1058">
                  <c:v>-3.1097751246738345E-2</c:v>
                </c:pt>
                <c:pt idx="1059">
                  <c:v>-3.010728807817797E-2</c:v>
                </c:pt>
                <c:pt idx="1060">
                  <c:v>-2.9097808501165726E-2</c:v>
                </c:pt>
                <c:pt idx="1061">
                  <c:v>-2.8069950124639316E-2</c:v>
                </c:pt>
                <c:pt idx="1062">
                  <c:v>-2.7024362165979719E-2</c:v>
                </c:pt>
                <c:pt idx="1063">
                  <c:v>-2.5961705040951976E-2</c:v>
                </c:pt>
                <c:pt idx="1064">
                  <c:v>-2.488264994657275E-2</c:v>
                </c:pt>
                <c:pt idx="1065">
                  <c:v>-2.3787878437167481E-2</c:v>
                </c:pt>
                <c:pt idx="1066">
                  <c:v>-2.2678081993886497E-2</c:v>
                </c:pt>
                <c:pt idx="1067">
                  <c:v>-2.1327480958675076E-2</c:v>
                </c:pt>
                <c:pt idx="1068">
                  <c:v>-2.0187109786681402E-2</c:v>
                </c:pt>
                <c:pt idx="1069">
                  <c:v>-1.9033988003468057E-2</c:v>
                </c:pt>
                <c:pt idx="1070">
                  <c:v>-1.786884394546881E-2</c:v>
                </c:pt>
                <c:pt idx="1071">
                  <c:v>-1.669241354264352E-2</c:v>
                </c:pt>
                <c:pt idx="1072">
                  <c:v>-1.5266845784811746E-2</c:v>
                </c:pt>
                <c:pt idx="1073">
                  <c:v>-1.4068210332937576E-2</c:v>
                </c:pt>
                <c:pt idx="1074">
                  <c:v>-1.2860689097887549E-2</c:v>
                </c:pt>
                <c:pt idx="1075">
                  <c:v>-1.1596260886597955E-2</c:v>
                </c:pt>
                <c:pt idx="1076">
                  <c:v>-1.0379116464588885E-2</c:v>
                </c:pt>
                <c:pt idx="1077">
                  <c:v>-9.149317742056913E-3</c:v>
                </c:pt>
                <c:pt idx="1078">
                  <c:v>-7.7093684630732164E-3</c:v>
                </c:pt>
                <c:pt idx="1079">
                  <c:v>-6.4680428309799214E-3</c:v>
                </c:pt>
                <c:pt idx="1080">
                  <c:v>-4.9731285880134056E-3</c:v>
                </c:pt>
                <c:pt idx="1081">
                  <c:v>-3.7238537174873079E-3</c:v>
                </c:pt>
                <c:pt idx="1082">
                  <c:v>-2.4722267811378676E-3</c:v>
                </c:pt>
                <c:pt idx="1083">
                  <c:v>-1.219038333365589E-3</c:v>
                </c:pt>
                <c:pt idx="1084">
                  <c:v>3.4920085146179208E-5</c:v>
                </c:pt>
                <c:pt idx="1085">
                  <c:v>1.2888564473838903E-3</c:v>
                </c:pt>
                <c:pt idx="1086">
                  <c:v>2.5419787402646806E-3</c:v>
                </c:pt>
                <c:pt idx="1087">
                  <c:v>3.7934954648900497E-3</c:v>
                </c:pt>
                <c:pt idx="1088">
                  <c:v>5.042616136472112E-3</c:v>
                </c:pt>
                <c:pt idx="1089">
                  <c:v>6.5372874166598569E-3</c:v>
                </c:pt>
                <c:pt idx="1090">
                  <c:v>7.7783624597829362E-3</c:v>
                </c:pt>
                <c:pt idx="1091">
                  <c:v>9.0145245224594866E-3</c:v>
                </c:pt>
                <c:pt idx="1092">
                  <c:v>1.0244992818235916E-2</c:v>
                </c:pt>
                <c:pt idx="1093">
                  <c:v>1.146899015696297E-2</c:v>
                </c:pt>
                <c:pt idx="1094">
                  <c:v>1.2685743435687779E-2</c:v>
                </c:pt>
                <c:pt idx="1095">
                  <c:v>1.3894484126959995E-2</c:v>
                </c:pt>
                <c:pt idx="1096">
                  <c:v>1.5333321765010193E-2</c:v>
                </c:pt>
                <c:pt idx="1097">
                  <c:v>1.6569080453829661E-2</c:v>
                </c:pt>
                <c:pt idx="1098">
                  <c:v>1.769975314068448E-2</c:v>
                </c:pt>
                <c:pt idx="1099">
                  <c:v>1.8866571537720832E-2</c:v>
                </c:pt>
                <c:pt idx="1100">
                  <c:v>2.002147340379935E-2</c:v>
                </c:pt>
                <c:pt idx="1101">
                  <c:v>2.1163729278147941E-2</c:v>
                </c:pt>
                <c:pt idx="1102">
                  <c:v>2.2516728373194506E-2</c:v>
                </c:pt>
                <c:pt idx="1103">
                  <c:v>2.362863539950855E-2</c:v>
                </c:pt>
                <c:pt idx="1104">
                  <c:v>2.4725618073262106E-2</c:v>
                </c:pt>
                <c:pt idx="1105">
                  <c:v>2.5806983516686529E-2</c:v>
                </c:pt>
                <c:pt idx="1106">
                  <c:v>2.6872048716190419E-2</c:v>
                </c:pt>
                <c:pt idx="1107">
                  <c:v>2.812766419665394E-2</c:v>
                </c:pt>
                <c:pt idx="1108">
                  <c:v>2.915451601610446E-2</c:v>
                </c:pt>
                <c:pt idx="1109">
                  <c:v>3.0162953218358809E-2</c:v>
                </c:pt>
                <c:pt idx="1110">
                  <c:v>3.1152338852866078E-2</c:v>
                </c:pt>
                <c:pt idx="1111">
                  <c:v>3.2122048002453059E-2</c:v>
                </c:pt>
                <c:pt idx="1112">
                  <c:v>3.3071468178036981E-2</c:v>
                </c:pt>
                <c:pt idx="1113">
                  <c:v>3.3999999705485652E-2</c:v>
                </c:pt>
                <c:pt idx="1114">
                  <c:v>3.490705610438475E-2</c:v>
                </c:pt>
                <c:pt idx="1115">
                  <c:v>3.5966370923664795E-2</c:v>
                </c:pt>
                <c:pt idx="1116">
                  <c:v>3.6824185007299573E-2</c:v>
                </c:pt>
                <c:pt idx="1117">
                  <c:v>3.7658740146416264E-2</c:v>
                </c:pt>
                <c:pt idx="1118">
                  <c:v>3.8501437935963133E-2</c:v>
                </c:pt>
                <c:pt idx="1119">
                  <c:v>3.9255980123232233E-2</c:v>
                </c:pt>
                <c:pt idx="1120">
                  <c:v>4.003637613061245E-2</c:v>
                </c:pt>
                <c:pt idx="1121">
                  <c:v>4.0754056087310406E-2</c:v>
                </c:pt>
                <c:pt idx="1122">
                  <c:v>4.1464714929370074E-2</c:v>
                </c:pt>
                <c:pt idx="1123">
                  <c:v>4.2149183768750431E-2</c:v>
                </c:pt>
                <c:pt idx="1124">
                  <c:v>4.2807030280262136E-2</c:v>
                </c:pt>
                <c:pt idx="1125">
                  <c:v>4.3437838953948628E-2</c:v>
                </c:pt>
                <c:pt idx="1126">
                  <c:v>4.404121135753139E-2</c:v>
                </c:pt>
                <c:pt idx="1127">
                  <c:v>4.4728507006657647E-2</c:v>
                </c:pt>
                <c:pt idx="1128">
                  <c:v>4.5270202888574536E-2</c:v>
                </c:pt>
                <c:pt idx="1129">
                  <c:v>4.5783305140052563E-2</c:v>
                </c:pt>
                <c:pt idx="1130">
                  <c:v>4.6360829219669129E-2</c:v>
                </c:pt>
                <c:pt idx="1131">
                  <c:v>4.6809910431045432E-2</c:v>
                </c:pt>
                <c:pt idx="1132">
                  <c:v>4.7229425499697948E-2</c:v>
                </c:pt>
                <c:pt idx="1133">
                  <c:v>4.7619109450917692E-2</c:v>
                </c:pt>
                <c:pt idx="1134">
                  <c:v>4.7978716151968873E-2</c:v>
                </c:pt>
                <c:pt idx="1135">
                  <c:v>4.8308018467551443E-2</c:v>
                </c:pt>
                <c:pt idx="1136">
                  <c:v>4.860680840326477E-2</c:v>
                </c:pt>
                <c:pt idx="1137">
                  <c:v>4.8874897236981442E-2</c:v>
                </c:pt>
                <c:pt idx="1138">
                  <c:v>4.9112115638048043E-2</c:v>
                </c:pt>
                <c:pt idx="1139">
                  <c:v>4.9318313774237996E-2</c:v>
                </c:pt>
                <c:pt idx="1140">
                  <c:v>4.9493361406389026E-2</c:v>
                </c:pt>
                <c:pt idx="1141">
                  <c:v>4.9637147970664743E-2</c:v>
                </c:pt>
                <c:pt idx="1142">
                  <c:v>4.9749582648389336E-2</c:v>
                </c:pt>
                <c:pt idx="1143">
                  <c:v>4.984302117751796E-2</c:v>
                </c:pt>
                <c:pt idx="1144">
                  <c:v>4.9886259675500047E-2</c:v>
                </c:pt>
                <c:pt idx="1145">
                  <c:v>4.9896552686052614E-2</c:v>
                </c:pt>
                <c:pt idx="1146">
                  <c:v>4.9870462848855782E-2</c:v>
                </c:pt>
                <c:pt idx="1147">
                  <c:v>4.9812873758430048E-2</c:v>
                </c:pt>
                <c:pt idx="1148">
                  <c:v>4.9723821789279234E-2</c:v>
                </c:pt>
                <c:pt idx="1149">
                  <c:v>4.9575509019374547E-2</c:v>
                </c:pt>
                <c:pt idx="1150">
                  <c:v>4.9417464634331505E-2</c:v>
                </c:pt>
                <c:pt idx="1151">
                  <c:v>4.9228207119441141E-2</c:v>
                </c:pt>
                <c:pt idx="1152">
                  <c:v>4.9007856013806292E-2</c:v>
                </c:pt>
                <c:pt idx="1153">
                  <c:v>4.8756550495908053E-2</c:v>
                </c:pt>
                <c:pt idx="1154">
                  <c:v>4.8474449295698031E-2</c:v>
                </c:pt>
                <c:pt idx="1155">
                  <c:v>4.8161730594340535E-2</c:v>
                </c:pt>
                <c:pt idx="1156">
                  <c:v>4.7818591911670115E-2</c:v>
                </c:pt>
                <c:pt idx="1157">
                  <c:v>4.7445249981433235E-2</c:v>
                </c:pt>
                <c:pt idx="1158">
                  <c:v>4.7041940614394935E-2</c:v>
                </c:pt>
                <c:pt idx="1159">
                  <c:v>4.6608918549395972E-2</c:v>
                </c:pt>
                <c:pt idx="1160">
                  <c:v>4.6127350575705175E-2</c:v>
                </c:pt>
                <c:pt idx="1161">
                  <c:v>4.5654848944009729E-2</c:v>
                </c:pt>
                <c:pt idx="1162">
                  <c:v>4.513440401443445E-2</c:v>
                </c:pt>
                <c:pt idx="1163">
                  <c:v>4.4585451227899621E-2</c:v>
                </c:pt>
                <c:pt idx="1164">
                  <c:v>4.4008337314751601E-2</c:v>
                </c:pt>
                <c:pt idx="1165">
                  <c:v>4.3403426792507194E-2</c:v>
                </c:pt>
                <c:pt idx="1166">
                  <c:v>4.2771101735617628E-2</c:v>
                </c:pt>
                <c:pt idx="1167">
                  <c:v>4.1976688027007658E-2</c:v>
                </c:pt>
                <c:pt idx="1168">
                  <c:v>4.1285480853696807E-2</c:v>
                </c:pt>
                <c:pt idx="1169">
                  <c:v>4.0568196885790435E-2</c:v>
                </c:pt>
                <c:pt idx="1170">
                  <c:v>3.9825289175216397E-2</c:v>
                </c:pt>
                <c:pt idx="1171">
                  <c:v>3.9057226958408152E-2</c:v>
                </c:pt>
                <c:pt idx="1172">
                  <c:v>3.826449535992358E-2</c:v>
                </c:pt>
                <c:pt idx="1173">
                  <c:v>3.7447595086031668E-2</c:v>
                </c:pt>
                <c:pt idx="1174">
                  <c:v>3.660704210845437E-2</c:v>
                </c:pt>
                <c:pt idx="1175">
                  <c:v>3.5743367338467523E-2</c:v>
                </c:pt>
                <c:pt idx="1176">
                  <c:v>3.4857116291568055E-2</c:v>
                </c:pt>
                <c:pt idx="1177">
                  <c:v>3.3948848742912055E-2</c:v>
                </c:pt>
                <c:pt idx="1178">
                  <c:v>3.3019138373751034E-2</c:v>
                </c:pt>
                <c:pt idx="1179">
                  <c:v>3.2068572409080752E-2</c:v>
                </c:pt>
                <c:pt idx="1180">
                  <c:v>3.1097751246738348E-2</c:v>
                </c:pt>
                <c:pt idx="1181">
                  <c:v>3.0107288078177974E-2</c:v>
                </c:pt>
                <c:pt idx="1182">
                  <c:v>2.9097808501165584E-2</c:v>
                </c:pt>
                <c:pt idx="1183">
                  <c:v>2.8069950124639177E-2</c:v>
                </c:pt>
                <c:pt idx="1184">
                  <c:v>2.7024362165979574E-2</c:v>
                </c:pt>
                <c:pt idx="1185">
                  <c:v>2.596170504095198E-2</c:v>
                </c:pt>
                <c:pt idx="1186">
                  <c:v>2.4882649946572914E-2</c:v>
                </c:pt>
                <c:pt idx="1187">
                  <c:v>2.3787878437167488E-2</c:v>
                </c:pt>
                <c:pt idx="1188">
                  <c:v>2.2678081993886344E-2</c:v>
                </c:pt>
                <c:pt idx="1189">
                  <c:v>2.1508708846001021E-2</c:v>
                </c:pt>
                <c:pt idx="1190">
                  <c:v>2.0370444829727313E-2</c:v>
                </c:pt>
                <c:pt idx="1191">
                  <c:v>1.9265597561135814E-2</c:v>
                </c:pt>
                <c:pt idx="1192">
                  <c:v>1.8102799320025478E-2</c:v>
                </c:pt>
                <c:pt idx="1193">
                  <c:v>1.6928566962860405E-2</c:v>
                </c:pt>
                <c:pt idx="1194">
                  <c:v>1.5696033328732813E-2</c:v>
                </c:pt>
                <c:pt idx="1195">
                  <c:v>1.4500782400802461E-2</c:v>
                </c:pt>
                <c:pt idx="1196">
                  <c:v>1.3338673089314055E-2</c:v>
                </c:pt>
                <c:pt idx="1197">
                  <c:v>1.2089647927832051E-2</c:v>
                </c:pt>
                <c:pt idx="1198">
                  <c:v>1.0905959607546627E-2</c:v>
                </c:pt>
                <c:pt idx="1199">
                  <c:v>9.6788848619906859E-3</c:v>
                </c:pt>
                <c:pt idx="1200">
                  <c:v>8.4024339710694305E-3</c:v>
                </c:pt>
                <c:pt idx="1201">
                  <c:v>7.2071741055462638E-3</c:v>
                </c:pt>
                <c:pt idx="1202">
                  <c:v>5.9640992801490702E-3</c:v>
                </c:pt>
                <c:pt idx="1203">
                  <c:v>4.7172574018156093E-3</c:v>
                </c:pt>
                <c:pt idx="1204">
                  <c:v>3.4674360026002967E-3</c:v>
                </c:pt>
                <c:pt idx="1205">
                  <c:v>2.2154244964864445E-3</c:v>
                </c:pt>
                <c:pt idx="1206">
                  <c:v>9.6201368077688653E-4</c:v>
                </c:pt>
                <c:pt idx="1207">
                  <c:v>-2.9200476339267417E-4</c:v>
                </c:pt>
                <c:pt idx="1208">
                  <c:v>-1.5458387710950213E-3</c:v>
                </c:pt>
                <c:pt idx="1209">
                  <c:v>-3.0490810985917319E-3</c:v>
                </c:pt>
                <c:pt idx="1210">
                  <c:v>-4.2997225910972568E-3</c:v>
                </c:pt>
                <c:pt idx="1211">
                  <c:v>-5.5476482866565705E-3</c:v>
                </c:pt>
                <c:pt idx="1212">
                  <c:v>-6.79206996865342E-3</c:v>
                </c:pt>
                <c:pt idx="1213">
                  <c:v>-8.0322016336805604E-3</c:v>
                </c:pt>
                <c:pt idx="1214">
                  <c:v>-9.5135941517606789E-3</c:v>
                </c:pt>
                <c:pt idx="1215">
                  <c:v>-1.0986333924685888E-2</c:v>
                </c:pt>
                <c:pt idx="1216">
                  <c:v>-1.2212120505159454E-2</c:v>
                </c:pt>
                <c:pt idx="1217">
                  <c:v>-1.3418037881614416E-2</c:v>
                </c:pt>
                <c:pt idx="1218">
                  <c:v>-1.4861180344171247E-2</c:v>
                </c:pt>
                <c:pt idx="1219">
                  <c:v>-1.6095082267453063E-2</c:v>
                </c:pt>
                <c:pt idx="1220">
                  <c:v>-1.7470897831347979E-2</c:v>
                </c:pt>
                <c:pt idx="1221">
                  <c:v>-1.8639954311023832E-2</c:v>
                </c:pt>
                <c:pt idx="1222">
                  <c:v>-1.9797237396039568E-2</c:v>
                </c:pt>
                <c:pt idx="1223">
                  <c:v>-2.0942016121593531E-2</c:v>
                </c:pt>
                <c:pt idx="1224">
                  <c:v>-2.2073567420906489E-2</c:v>
                </c:pt>
                <c:pt idx="1225">
                  <c:v>-2.3191176581924801E-2</c:v>
                </c:pt>
                <c:pt idx="1226">
                  <c:v>-2.4294137698748209E-2</c:v>
                </c:pt>
                <c:pt idx="1227">
                  <c:v>-2.5381754117495423E-2</c:v>
                </c:pt>
                <c:pt idx="1228">
                  <c:v>-2.6490545622838892E-2</c:v>
                </c:pt>
                <c:pt idx="1229">
                  <c:v>-2.7717126549077594E-2</c:v>
                </c:pt>
                <c:pt idx="1230">
                  <c:v>-2.8960811536410287E-2</c:v>
                </c:pt>
                <c:pt idx="1231">
                  <c:v>-2.9967783527397859E-2</c:v>
                </c:pt>
                <c:pt idx="1232">
                  <c:v>-3.0960933647632343E-2</c:v>
                </c:pt>
                <c:pt idx="1233">
                  <c:v>-3.1934528178577185E-2</c:v>
                </c:pt>
                <c:pt idx="1234">
                  <c:v>-3.2887952177058644E-2</c:v>
                </c:pt>
                <c:pt idx="1235">
                  <c:v>-3.3820603440044443E-2</c:v>
                </c:pt>
                <c:pt idx="1236">
                  <c:v>-3.4731892885006985E-2</c:v>
                </c:pt>
                <c:pt idx="1237">
                  <c:v>-3.5651967958642582E-2</c:v>
                </c:pt>
                <c:pt idx="1238">
                  <c:v>-3.6488097817217749E-2</c:v>
                </c:pt>
                <c:pt idx="1239">
                  <c:v>-3.7497852533106647E-2</c:v>
                </c:pt>
                <c:pt idx="1240">
                  <c:v>-3.8313300555650152E-2</c:v>
                </c:pt>
                <c:pt idx="1241">
                  <c:v>-3.9104549076378642E-2</c:v>
                </c:pt>
                <c:pt idx="1242">
                  <c:v>-3.9871098325766817E-2</c:v>
                </c:pt>
                <c:pt idx="1243">
                  <c:v>-4.0612464134879248E-2</c:v>
                </c:pt>
                <c:pt idx="1244">
                  <c:v>-4.1328178241180902E-2</c:v>
                </c:pt>
                <c:pt idx="1245">
                  <c:v>-4.2017788584302045E-2</c:v>
                </c:pt>
                <c:pt idx="1246">
                  <c:v>-4.2680859591569469E-2</c:v>
                </c:pt>
                <c:pt idx="1247">
                  <c:v>-4.3316972453122722E-2</c:v>
                </c:pt>
                <c:pt idx="1248">
                  <c:v>-4.3925725386444597E-2</c:v>
                </c:pt>
                <c:pt idx="1249">
                  <c:v>-4.450673389013475E-2</c:v>
                </c:pt>
                <c:pt idx="1250">
                  <c:v>-4.505963098676926E-2</c:v>
                </c:pt>
                <c:pt idx="1251">
                  <c:v>-4.5685510004463872E-2</c:v>
                </c:pt>
                <c:pt idx="1252">
                  <c:v>-4.6175358070893777E-2</c:v>
                </c:pt>
                <c:pt idx="1253">
                  <c:v>-4.6653857282600561E-2</c:v>
                </c:pt>
                <c:pt idx="1254">
                  <c:v>-4.7081823183474612E-2</c:v>
                </c:pt>
                <c:pt idx="1255">
                  <c:v>-4.7545474340549405E-2</c:v>
                </c:pt>
                <c:pt idx="1256">
                  <c:v>-4.7910964528703227E-2</c:v>
                </c:pt>
                <c:pt idx="1257">
                  <c:v>-4.8246193124765857E-2</c:v>
                </c:pt>
                <c:pt idx="1258">
                  <c:v>-4.8550948391170932E-2</c:v>
                </c:pt>
                <c:pt idx="1259">
                  <c:v>-4.8825037837960321E-2</c:v>
                </c:pt>
                <c:pt idx="1260">
                  <c:v>-4.9068288344364608E-2</c:v>
                </c:pt>
                <c:pt idx="1261">
                  <c:v>-4.9280546268150351E-2</c:v>
                </c:pt>
                <c:pt idx="1262">
                  <c:v>-4.9494158185014077E-2</c:v>
                </c:pt>
                <c:pt idx="1263">
                  <c:v>-4.9637788199288553E-2</c:v>
                </c:pt>
                <c:pt idx="1264">
                  <c:v>-4.9750065922629795E-2</c:v>
                </c:pt>
                <c:pt idx="1265">
                  <c:v>-4.9843315712311403E-2</c:v>
                </c:pt>
                <c:pt idx="1266">
                  <c:v>-4.9886396715494372E-2</c:v>
                </c:pt>
                <c:pt idx="1267">
                  <c:v>-4.9896500626790768E-2</c:v>
                </c:pt>
                <c:pt idx="1268">
                  <c:v>-4.987025323575086E-2</c:v>
                </c:pt>
                <c:pt idx="1269">
                  <c:v>-4.9812506723878172E-2</c:v>
                </c:pt>
                <c:pt idx="1270">
                  <c:v>-4.9723297565107273E-2</c:v>
                </c:pt>
                <c:pt idx="1271">
                  <c:v>-4.9574796613448331E-2</c:v>
                </c:pt>
                <c:pt idx="1272">
                  <c:v>-4.9416595897986318E-2</c:v>
                </c:pt>
                <c:pt idx="1273">
                  <c:v>-4.9227182601389516E-2</c:v>
                </c:pt>
                <c:pt idx="1274">
                  <c:v>-4.8958855871504947E-2</c:v>
                </c:pt>
                <c:pt idx="1275">
                  <c:v>-4.8701223666019575E-2</c:v>
                </c:pt>
                <c:pt idx="1276">
                  <c:v>-4.8412830723834024E-2</c:v>
                </c:pt>
                <c:pt idx="1277">
                  <c:v>-4.8093859200111569E-2</c:v>
                </c:pt>
                <c:pt idx="1278">
                  <c:v>-4.7744510564103379E-2</c:v>
                </c:pt>
                <c:pt idx="1279">
                  <c:v>-4.7365005471895802E-2</c:v>
                </c:pt>
                <c:pt idx="1280">
                  <c:v>-4.6955583627039076E-2</c:v>
                </c:pt>
                <c:pt idx="1281">
                  <c:v>-4.6516503629145708E-2</c:v>
                </c:pt>
                <c:pt idx="1282">
                  <c:v>-4.6048042810553344E-2</c:v>
                </c:pt>
                <c:pt idx="1283">
                  <c:v>-4.5447525053381913E-2</c:v>
                </c:pt>
                <c:pt idx="1284">
                  <c:v>-4.4915493813730743E-2</c:v>
                </c:pt>
                <c:pt idx="1285">
                  <c:v>-4.4355092985494921E-2</c:v>
                </c:pt>
                <c:pt idx="1286">
                  <c:v>-4.3766676529849155E-2</c:v>
                </c:pt>
                <c:pt idx="1287">
                  <c:v>-4.3150616103238462E-2</c:v>
                </c:pt>
                <c:pt idx="1288">
                  <c:v>-4.2507300822632557E-2</c:v>
                </c:pt>
                <c:pt idx="1289">
                  <c:v>-4.1837137019751086E-2</c:v>
                </c:pt>
                <c:pt idx="1290">
                  <c:v>-4.1140547984415653E-2</c:v>
                </c:pt>
                <c:pt idx="1291">
                  <c:v>-4.0417973697191641E-2</c:v>
                </c:pt>
                <c:pt idx="1292">
                  <c:v>-3.9669870551485881E-2</c:v>
                </c:pt>
                <c:pt idx="1293">
                  <c:v>-3.8896711065279387E-2</c:v>
                </c:pt>
                <c:pt idx="1294">
                  <c:v>-3.809898358267573E-2</c:v>
                </c:pt>
                <c:pt idx="1295">
                  <c:v>-3.7277191965450047E-2</c:v>
                </c:pt>
                <c:pt idx="1296">
                  <c:v>-3.6431855274802256E-2</c:v>
                </c:pt>
                <c:pt idx="1297">
                  <c:v>-3.5563507443504123E-2</c:v>
                </c:pt>
                <c:pt idx="1298">
                  <c:v>-3.4672696938658036E-2</c:v>
                </c:pt>
                <c:pt idx="1299">
                  <c:v>-3.3759986415271712E-2</c:v>
                </c:pt>
                <c:pt idx="1300">
                  <c:v>-3.2825952360874211E-2</c:v>
                </c:pt>
                <c:pt idx="1301">
                  <c:v>-3.1871184731393817E-2</c:v>
                </c:pt>
                <c:pt idx="1302">
                  <c:v>-3.0896286578528942E-2</c:v>
                </c:pt>
                <c:pt idx="1303">
                  <c:v>-2.9700704375741901E-2</c:v>
                </c:pt>
                <c:pt idx="1304">
                  <c:v>-2.8683703896832523E-2</c:v>
                </c:pt>
                <c:pt idx="1305">
                  <c:v>-2.7606813837658006E-2</c:v>
                </c:pt>
                <c:pt idx="1306">
                  <c:v>-2.6596005015041179E-2</c:v>
                </c:pt>
                <c:pt idx="1307">
                  <c:v>-2.5526625247518541E-2</c:v>
                </c:pt>
                <c:pt idx="1308">
                  <c:v>-2.4441122316367796E-2</c:v>
                </c:pt>
                <c:pt idx="1309">
                  <c:v>-2.3340181848505684E-2</c:v>
                </c:pt>
                <c:pt idx="1310">
                  <c:v>-2.2179575215968309E-2</c:v>
                </c:pt>
                <c:pt idx="1311">
                  <c:v>-2.1094779124496629E-2</c:v>
                </c:pt>
                <c:pt idx="1312">
                  <c:v>-1.9951735112836457E-2</c:v>
                </c:pt>
                <c:pt idx="1313">
                  <c:v>-1.8796089157645815E-2</c:v>
                </c:pt>
                <c:pt idx="1314">
                  <c:v>-1.7628571189679115E-2</c:v>
                </c:pt>
                <c:pt idx="1315">
                  <c:v>-1.640255144368679E-2</c:v>
                </c:pt>
                <c:pt idx="1316">
                  <c:v>-1.526087596574883E-2</c:v>
                </c:pt>
                <c:pt idx="1317">
                  <c:v>-1.4062194196836101E-2</c:v>
                </c:pt>
                <c:pt idx="1318">
                  <c:v>-1.2854630444668357E-2</c:v>
                </c:pt>
                <c:pt idx="1319">
                  <c:v>-1.1638947432393324E-2</c:v>
                </c:pt>
                <c:pt idx="1320">
                  <c:v>-1.0415913011457776E-2</c:v>
                </c:pt>
                <c:pt idx="1321">
                  <c:v>-9.1862996766157636E-3</c:v>
                </c:pt>
                <c:pt idx="1322">
                  <c:v>-7.9508840780040148E-3</c:v>
                </c:pt>
                <c:pt idx="1323">
                  <c:v>-6.7104465305944661E-3</c:v>
                </c:pt>
                <c:pt idx="1324">
                  <c:v>-5.4657705213285116E-3</c:v>
                </c:pt>
                <c:pt idx="1325">
                  <c:v>-4.2176422142512406E-3</c:v>
                </c:pt>
                <c:pt idx="1326">
                  <c:v>-2.9668499539530352E-3</c:v>
                </c:pt>
                <c:pt idx="1327">
                  <c:v>-1.7141837676338777E-3</c:v>
                </c:pt>
                <c:pt idx="1328">
                  <c:v>-4.6043486610665007E-4</c:v>
                </c:pt>
                <c:pt idx="1329">
                  <c:v>7.9360485595069514E-4</c:v>
                </c:pt>
                <c:pt idx="1330">
                  <c:v>2.0972632317918633E-3</c:v>
                </c:pt>
                <c:pt idx="1331">
                  <c:v>3.2993887647937863E-3</c:v>
                </c:pt>
                <c:pt idx="1332">
                  <c:v>4.5495502447555911E-3</c:v>
                </c:pt>
                <c:pt idx="1333">
                  <c:v>5.7968381312701253E-3</c:v>
                </c:pt>
                <c:pt idx="1334">
                  <c:v>7.0404646105749983E-3</c:v>
                </c:pt>
                <c:pt idx="1335">
                  <c:v>8.2796441815307393E-3</c:v>
                </c:pt>
                <c:pt idx="1336">
                  <c:v>9.5135941517604985E-3</c:v>
                </c:pt>
                <c:pt idx="1337">
                  <c:v>1.0986333924685709E-2</c:v>
                </c:pt>
                <c:pt idx="1338">
                  <c:v>1.220604070161202E-2</c:v>
                </c:pt>
                <c:pt idx="1339">
                  <c:v>1.3659444708763584E-2</c:v>
                </c:pt>
                <c:pt idx="1340">
                  <c:v>1.4867166068537331E-2</c:v>
                </c:pt>
                <c:pt idx="1341">
                  <c:v>1.6059466233376909E-2</c:v>
                </c:pt>
                <c:pt idx="1342">
                  <c:v>1.724162289513452E-2</c:v>
                </c:pt>
                <c:pt idx="1343">
                  <c:v>1.8645770625058362E-2</c:v>
                </c:pt>
                <c:pt idx="1344">
                  <c:v>1.9802993000160966E-2</c:v>
                </c:pt>
                <c:pt idx="1345">
                  <c:v>2.0947707380439523E-2</c:v>
                </c:pt>
                <c:pt idx="1346">
                  <c:v>2.2303836646032645E-2</c:v>
                </c:pt>
                <c:pt idx="1347">
                  <c:v>2.3418500184184118E-2</c:v>
                </c:pt>
                <c:pt idx="1348">
                  <c:v>2.4518372095680859E-2</c:v>
                </c:pt>
                <c:pt idx="1349">
                  <c:v>2.5602757677849895E-2</c:v>
                </c:pt>
                <c:pt idx="1350">
                  <c:v>2.6670972009515459E-2</c:v>
                </c:pt>
                <c:pt idx="1351">
                  <c:v>2.7722340383610194E-2</c:v>
                </c:pt>
                <c:pt idx="1352">
                  <c:v>2.8756198733334931E-2</c:v>
                </c:pt>
                <c:pt idx="1353">
                  <c:v>2.9771894051596286E-2</c:v>
                </c:pt>
                <c:pt idx="1354">
                  <c:v>3.0768784803461742E-2</c:v>
                </c:pt>
                <c:pt idx="1355">
                  <c:v>3.1746241331365659E-2</c:v>
                </c:pt>
                <c:pt idx="1356">
                  <c:v>3.27036462528148E-2</c:v>
                </c:pt>
                <c:pt idx="1357">
                  <c:v>3.364039485034085E-2</c:v>
                </c:pt>
                <c:pt idx="1358">
                  <c:v>3.4555895453450607E-2</c:v>
                </c:pt>
                <c:pt idx="1359">
                  <c:v>3.5449569812341888E-2</c:v>
                </c:pt>
                <c:pt idx="1360">
                  <c:v>3.6320853463134892E-2</c:v>
                </c:pt>
                <c:pt idx="1361">
                  <c:v>3.7169196084401196E-2</c:v>
                </c:pt>
                <c:pt idx="1362">
                  <c:v>3.7994061844758814E-2</c:v>
                </c:pt>
                <c:pt idx="1363">
                  <c:v>3.8794929741312878E-2</c:v>
                </c:pt>
                <c:pt idx="1364">
                  <c:v>3.9571293928734867E-2</c:v>
                </c:pt>
                <c:pt idx="1365">
                  <c:v>4.0322664038764326E-2</c:v>
                </c:pt>
                <c:pt idx="1366">
                  <c:v>4.1048565489935115E-2</c:v>
                </c:pt>
                <c:pt idx="1367">
                  <c:v>4.1748539787332527E-2</c:v>
                </c:pt>
                <c:pt idx="1368">
                  <c:v>4.2422144812186702E-2</c:v>
                </c:pt>
                <c:pt idx="1369">
                  <c:v>4.3068955101126703E-2</c:v>
                </c:pt>
                <c:pt idx="1370">
                  <c:v>4.3688562114910526E-2</c:v>
                </c:pt>
                <c:pt idx="1371">
                  <c:v>4.4280574496468328E-2</c:v>
                </c:pt>
                <c:pt idx="1372">
                  <c:v>4.4844618318091202E-2</c:v>
                </c:pt>
                <c:pt idx="1373">
                  <c:v>4.5380337317611402E-2</c:v>
                </c:pt>
                <c:pt idx="1374">
                  <c:v>4.5887393123426878E-2</c:v>
                </c:pt>
                <c:pt idx="1375">
                  <c:v>4.6365465468222754E-2</c:v>
                </c:pt>
                <c:pt idx="1376">
                  <c:v>4.6814252391259206E-2</c:v>
                </c:pt>
                <c:pt idx="1377">
                  <c:v>4.7233470429097112E-2</c:v>
                </c:pt>
                <c:pt idx="1378">
                  <c:v>4.7622854794637882E-2</c:v>
                </c:pt>
                <c:pt idx="1379">
                  <c:v>4.7982159544370677E-2</c:v>
                </c:pt>
                <c:pt idx="1380">
                  <c:v>4.8311157733714423E-2</c:v>
                </c:pt>
                <c:pt idx="1381">
                  <c:v>4.8609641560361183E-2</c:v>
                </c:pt>
                <c:pt idx="1382">
                  <c:v>4.8877422495528608E-2</c:v>
                </c:pt>
                <c:pt idx="1383">
                  <c:v>4.9114331403038433E-2</c:v>
                </c:pt>
                <c:pt idx="1384">
                  <c:v>4.9320218646146989E-2</c:v>
                </c:pt>
                <c:pt idx="1385">
                  <c:v>4.9494954182058667E-2</c:v>
                </c:pt>
                <c:pt idx="1386">
                  <c:v>4.9638427644063808E-2</c:v>
                </c:pt>
                <c:pt idx="1387">
                  <c:v>4.9750548411248707E-2</c:v>
                </c:pt>
                <c:pt idx="1388">
                  <c:v>4.9831245665733631E-2</c:v>
                </c:pt>
                <c:pt idx="1389">
                  <c:v>4.9880468437403055E-2</c:v>
                </c:pt>
                <c:pt idx="1390">
                  <c:v>4.9898185636099386E-2</c:v>
                </c:pt>
                <c:pt idx="1391">
                  <c:v>4.9884386071260188E-2</c:v>
                </c:pt>
                <c:pt idx="1392">
                  <c:v>4.9839078458986365E-2</c:v>
                </c:pt>
                <c:pt idx="1393">
                  <c:v>4.9762291416536951E-2</c:v>
                </c:pt>
                <c:pt idx="1394">
                  <c:v>4.9654073444253759E-2</c:v>
                </c:pt>
                <c:pt idx="1395">
                  <c:v>4.9514492894927563E-2</c:v>
                </c:pt>
                <c:pt idx="1396">
                  <c:v>4.9343637930625003E-2</c:v>
                </c:pt>
                <c:pt idx="1397">
                  <c:v>4.914161646700347E-2</c:v>
                </c:pt>
                <c:pt idx="1398">
                  <c:v>4.8908556105149506E-2</c:v>
                </c:pt>
                <c:pt idx="1399">
                  <c:v>4.8644604050982886E-2</c:v>
                </c:pt>
                <c:pt idx="1400">
                  <c:v>4.8349927022278416E-2</c:v>
                </c:pt>
                <c:pt idx="1401">
                  <c:v>4.8024711143363347E-2</c:v>
                </c:pt>
                <c:pt idx="1402">
                  <c:v>4.7669161827557184E-2</c:v>
                </c:pt>
                <c:pt idx="1403">
                  <c:v>4.7283503647428622E-2</c:v>
                </c:pt>
                <c:pt idx="1404">
                  <c:v>4.6867980192950104E-2</c:v>
                </c:pt>
                <c:pt idx="1405">
                  <c:v>4.6422853917641539E-2</c:v>
                </c:pt>
                <c:pt idx="1406">
                  <c:v>4.5948405972799013E-2</c:v>
                </c:pt>
                <c:pt idx="1407">
                  <c:v>4.5340787065382478E-2</c:v>
                </c:pt>
                <c:pt idx="1408">
                  <c:v>4.4802912087132163E-2</c:v>
                </c:pt>
                <c:pt idx="1409">
                  <c:v>4.4236738629329031E-2</c:v>
                </c:pt>
                <c:pt idx="1410">
                  <c:v>4.3642624299263903E-2</c:v>
                </c:pt>
                <c:pt idx="1411">
                  <c:v>4.3020944352281536E-2</c:v>
                </c:pt>
                <c:pt idx="1412">
                  <c:v>4.2372091454760973E-2</c:v>
                </c:pt>
                <c:pt idx="1413">
                  <c:v>4.1696475436099778E-2</c:v>
                </c:pt>
                <c:pt idx="1414">
                  <c:v>4.0994523029855914E-2</c:v>
                </c:pt>
                <c:pt idx="1415">
                  <c:v>4.0266677604214381E-2</c:v>
                </c:pt>
                <c:pt idx="1416">
                  <c:v>3.9513398881946216E-2</c:v>
                </c:pt>
                <c:pt idx="1417">
                  <c:v>3.873516265003752E-2</c:v>
                </c:pt>
                <c:pt idx="1418">
                  <c:v>3.7932460459173034E-2</c:v>
                </c:pt>
                <c:pt idx="1419">
                  <c:v>3.710579931326094E-2</c:v>
                </c:pt>
                <c:pt idx="1420">
                  <c:v>3.625570134919915E-2</c:v>
                </c:pt>
                <c:pt idx="1421">
                  <c:v>3.5382703507082017E-2</c:v>
                </c:pt>
                <c:pt idx="1422">
                  <c:v>3.4487357191058408E-2</c:v>
                </c:pt>
                <c:pt idx="1423">
                  <c:v>3.3570227921051618E-2</c:v>
                </c:pt>
                <c:pt idx="1424">
                  <c:v>3.2593928959342384E-2</c:v>
                </c:pt>
                <c:pt idx="1425">
                  <c:v>3.167295102580088E-2</c:v>
                </c:pt>
                <c:pt idx="1426">
                  <c:v>3.0694001761308803E-2</c:v>
                </c:pt>
                <c:pt idx="1427">
                  <c:v>2.9695665507427738E-2</c:v>
                </c:pt>
                <c:pt idx="1428">
                  <c:v>2.8678572834733108E-2</c:v>
                </c:pt>
                <c:pt idx="1429">
                  <c:v>2.7643366160756442E-2</c:v>
                </c:pt>
                <c:pt idx="1430">
                  <c:v>2.6378129084468203E-2</c:v>
                </c:pt>
                <c:pt idx="1431">
                  <c:v>2.5305388688595051E-2</c:v>
                </c:pt>
                <c:pt idx="1432">
                  <c:v>2.4216664866845969E-2</c:v>
                </c:pt>
                <c:pt idx="1433">
                  <c:v>2.311264528052152E-2</c:v>
                </c:pt>
                <c:pt idx="1434">
                  <c:v>2.1768613851823319E-2</c:v>
                </c:pt>
                <c:pt idx="1435">
                  <c:v>2.0633411109775575E-2</c:v>
                </c:pt>
                <c:pt idx="1436">
                  <c:v>1.9254028595378333E-2</c:v>
                </c:pt>
                <c:pt idx="1437">
                  <c:v>1.8091112365167035E-2</c:v>
                </c:pt>
                <c:pt idx="1438">
                  <c:v>1.6680594750978953E-2</c:v>
                </c:pt>
                <c:pt idx="1439">
                  <c:v>1.5493519404496647E-2</c:v>
                </c:pt>
                <c:pt idx="1440">
                  <c:v>1.4296658019079663E-2</c:v>
                </c:pt>
                <c:pt idx="1441">
                  <c:v>1.2848571588457315E-2</c:v>
                </c:pt>
                <c:pt idx="1442">
                  <c:v>1.1632849905037098E-2</c:v>
                </c:pt>
                <c:pt idx="1443">
                  <c:v>1.0409780664284989E-2</c:v>
                </c:pt>
                <c:pt idx="1444">
                  <c:v>9.1801363829486678E-3</c:v>
                </c:pt>
                <c:pt idx="1445">
                  <c:v>7.9446937307113413E-3</c:v>
                </c:pt>
                <c:pt idx="1446">
                  <c:v>6.7042330396319006E-3</c:v>
                </c:pt>
                <c:pt idx="1447">
                  <c:v>5.4595378112697671E-3</c:v>
                </c:pt>
                <c:pt idx="1448">
                  <c:v>3.9614210430308338E-3</c:v>
                </c:pt>
                <c:pt idx="1449">
                  <c:v>2.7101802044812878E-3</c:v>
                </c:pt>
                <c:pt idx="1450">
                  <c:v>1.4070850373690013E-3</c:v>
                </c:pt>
                <c:pt idx="1451">
                  <c:v>2.0335449541144187E-4</c:v>
                </c:pt>
                <c:pt idx="1452">
                  <c:v>-1.0506470102605021E-3</c:v>
                </c:pt>
                <c:pt idx="1453">
                  <c:v>-2.5545031734241258E-3</c:v>
                </c:pt>
                <c:pt idx="1454">
                  <c:v>-3.8059998483098378E-3</c:v>
                </c:pt>
                <c:pt idx="1455">
                  <c:v>-5.3045531824789278E-3</c:v>
                </c:pt>
                <c:pt idx="1456">
                  <c:v>-6.5497199147703192E-3</c:v>
                </c:pt>
                <c:pt idx="1457">
                  <c:v>-7.7907497035807748E-3</c:v>
                </c:pt>
                <c:pt idx="1458">
                  <c:v>-9.0268586878965423E-3</c:v>
                </c:pt>
                <c:pt idx="1459">
                  <c:v>-1.050259495500685E-2</c:v>
                </c:pt>
                <c:pt idx="1460">
                  <c:v>-1.1779980959852537E-2</c:v>
                </c:pt>
                <c:pt idx="1461">
                  <c:v>-1.2994763836566435E-2</c:v>
                </c:pt>
                <c:pt idx="1462">
                  <c:v>-1.4147230118102323E-2</c:v>
                </c:pt>
                <c:pt idx="1463">
                  <c:v>-1.5345255295564398E-2</c:v>
                </c:pt>
                <c:pt idx="1464">
                  <c:v>-1.6533588080880797E-2</c:v>
                </c:pt>
                <c:pt idx="1465">
                  <c:v>-1.7711477897594974E-2</c:v>
                </c:pt>
                <c:pt idx="1466">
                  <c:v>-1.887818076525084E-2</c:v>
                </c:pt>
                <c:pt idx="1467">
                  <c:v>-2.0032959769312107E-2</c:v>
                </c:pt>
                <c:pt idx="1468">
                  <c:v>-2.1175085526608635E-2</c:v>
                </c:pt>
                <c:pt idx="1469">
                  <c:v>-2.2303836646032481E-2</c:v>
                </c:pt>
                <c:pt idx="1470">
                  <c:v>-2.3418500184184267E-2</c:v>
                </c:pt>
                <c:pt idx="1471">
                  <c:v>-2.4518372095681012E-2</c:v>
                </c:pt>
                <c:pt idx="1472">
                  <c:v>-2.5602757677849742E-2</c:v>
                </c:pt>
                <c:pt idx="1473">
                  <c:v>-2.6670972009515303E-2</c:v>
                </c:pt>
                <c:pt idx="1474">
                  <c:v>-2.7722340383610045E-2</c:v>
                </c:pt>
                <c:pt idx="1475">
                  <c:v>-2.875619873333507E-2</c:v>
                </c:pt>
                <c:pt idx="1476">
                  <c:v>-2.9771894051596425E-2</c:v>
                </c:pt>
                <c:pt idx="1477">
                  <c:v>-3.0768784803461874E-2</c:v>
                </c:pt>
                <c:pt idx="1478">
                  <c:v>-3.1746241331365513E-2</c:v>
                </c:pt>
                <c:pt idx="1479">
                  <c:v>-3.2703646252814661E-2</c:v>
                </c:pt>
                <c:pt idx="1480">
                  <c:v>-3.3640394850340719E-2</c:v>
                </c:pt>
                <c:pt idx="1481">
                  <c:v>-3.4555895453450725E-2</c:v>
                </c:pt>
                <c:pt idx="1482">
                  <c:v>-3.5449569812342006E-2</c:v>
                </c:pt>
                <c:pt idx="1483">
                  <c:v>-3.632085346313501E-2</c:v>
                </c:pt>
                <c:pt idx="1484">
                  <c:v>-3.7169196084401078E-2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29-46A7-8B52-95CE3A998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762952"/>
        <c:axId val="397969240"/>
      </c:scatterChart>
      <c:valAx>
        <c:axId val="246762952"/>
        <c:scaling>
          <c:orientation val="minMax"/>
          <c:max val="320"/>
          <c:min val="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altLang="zh-CN"/>
                  <a:t>Time, seconds</a:t>
                </a:r>
              </a:p>
            </c:rich>
          </c:tx>
          <c:layout>
            <c:manualLayout>
              <c:xMode val="edge"/>
              <c:yMode val="edge"/>
              <c:x val="0.14029812987927828"/>
              <c:y val="0.9116870845045552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CN"/>
          </a:p>
        </c:txPr>
        <c:crossAx val="397969240"/>
        <c:crosses val="autoZero"/>
        <c:crossBetween val="midCat"/>
      </c:valAx>
      <c:valAx>
        <c:axId val="397969240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zh-CN"/>
          </a:p>
        </c:txPr>
        <c:crossAx val="246762952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solidFill>
        <a:srgbClr val="A6F2D9"/>
      </a:solidFill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C74CBD-BD53-4667-9EE0-5ADFE78442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3617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78AFEC-1B9B-4B12-A5AF-4F6124430C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210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8AFEC-1B9B-4B12-A5AF-4F6124430C0B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472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8AFEC-1B9B-4B12-A5AF-4F6124430C0B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536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8AFEC-1B9B-4B12-A5AF-4F6124430C0B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605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8AFEC-1B9B-4B12-A5AF-4F6124430C0B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173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8AFEC-1B9B-4B12-A5AF-4F6124430C0B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756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8AFEC-1B9B-4B12-A5AF-4F6124430C0B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650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8AFEC-1B9B-4B12-A5AF-4F6124430C0B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6822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8AFEC-1B9B-4B12-A5AF-4F6124430C0B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5270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8AFEC-1B9B-4B12-A5AF-4F6124430C0B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181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1285279688 h 510"/>
              <a:gd name="T4" fmla="*/ 2147483646 w 1740"/>
              <a:gd name="T5" fmla="*/ 1285279688 h 510"/>
              <a:gd name="T6" fmla="*/ 2147483646 w 1740"/>
              <a:gd name="T7" fmla="*/ 75604688 h 510"/>
              <a:gd name="T8" fmla="*/ 0 w 1740"/>
              <a:gd name="T9" fmla="*/ 0 h 5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rgbClr val="1E5494"/>
          </a:solidFill>
          <a:ln>
            <a:noFill/>
          </a:ln>
          <a:effectLst/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2147483646 w 4032"/>
              <a:gd name="T1" fmla="*/ 0 h 1356"/>
              <a:gd name="T2" fmla="*/ 2147483646 w 4032"/>
              <a:gd name="T3" fmla="*/ 1602819375 h 1356"/>
              <a:gd name="T4" fmla="*/ 2147483646 w 4032"/>
              <a:gd name="T5" fmla="*/ 2147483646 h 1356"/>
              <a:gd name="T6" fmla="*/ 725805000 w 4032"/>
              <a:gd name="T7" fmla="*/ 2147483646 h 1356"/>
              <a:gd name="T8" fmla="*/ 0 w 4032"/>
              <a:gd name="T9" fmla="*/ 2086689375 h 1356"/>
              <a:gd name="T10" fmla="*/ 2147483646 w 4032"/>
              <a:gd name="T11" fmla="*/ 0 h 13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1285279688 w 2988"/>
              <a:gd name="T1" fmla="*/ 2147483646 h 3180"/>
              <a:gd name="T2" fmla="*/ 2147483646 w 2988"/>
              <a:gd name="T3" fmla="*/ 0 h 3180"/>
              <a:gd name="T4" fmla="*/ 2147483646 w 2988"/>
              <a:gd name="T5" fmla="*/ 861893438 h 3180"/>
              <a:gd name="T6" fmla="*/ 2147483646 w 2988"/>
              <a:gd name="T7" fmla="*/ 2147483646 h 3180"/>
              <a:gd name="T8" fmla="*/ 2147483646 w 2988"/>
              <a:gd name="T9" fmla="*/ 2147483646 h 3180"/>
              <a:gd name="T10" fmla="*/ 0 w 2988"/>
              <a:gd name="T11" fmla="*/ 2147483646 h 3180"/>
              <a:gd name="T12" fmla="*/ 1285279688 w 2988"/>
              <a:gd name="T13" fmla="*/ 2147483646 h 3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695563125 w 2064"/>
              <a:gd name="T3" fmla="*/ 2147483646 h 1518"/>
              <a:gd name="T4" fmla="*/ 2147483646 w 2064"/>
              <a:gd name="T5" fmla="*/ 0 h 1518"/>
              <a:gd name="T6" fmla="*/ 0 w 2064"/>
              <a:gd name="T7" fmla="*/ 0 h 15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79"/>
          <p:cNvSpPr>
            <a:spLocks/>
          </p:cNvSpPr>
          <p:nvPr userDrawn="1"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2147483646 w 4014"/>
              <a:gd name="T3" fmla="*/ 0 h 4455"/>
              <a:gd name="T4" fmla="*/ 2147483646 w 4014"/>
              <a:gd name="T5" fmla="*/ 2147483646 h 4455"/>
              <a:gd name="T6" fmla="*/ 0 w 4014"/>
              <a:gd name="T7" fmla="*/ 2147483646 h 4455"/>
              <a:gd name="T8" fmla="*/ 0 w 4014"/>
              <a:gd name="T9" fmla="*/ 0 h 4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  <a:extLst/>
        </p:spPr>
        <p:txBody>
          <a:bodyPr/>
          <a:lstStyle/>
          <a:p>
            <a:endParaRPr lang="zh-CN" altLang="en-US"/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10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684 h 720"/>
                <a:gd name="T8" fmla="*/ 0 w 672"/>
                <a:gd name="T9" fmla="*/ 41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123 w 212"/>
                <a:gd name="T1" fmla="*/ 0 h 824"/>
                <a:gd name="T2" fmla="*/ 0 w 212"/>
                <a:gd name="T3" fmla="*/ 82 h 824"/>
                <a:gd name="T4" fmla="*/ 101 w 212"/>
                <a:gd name="T5" fmla="*/ 824 h 824"/>
                <a:gd name="T6" fmla="*/ 127 w 212"/>
                <a:gd name="T7" fmla="*/ 822 h 824"/>
                <a:gd name="T8" fmla="*/ 123 w 212"/>
                <a:gd name="T9" fmla="*/ 0 h 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20438937">
            <a:off x="5053392" y="3798304"/>
            <a:ext cx="3231394" cy="26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en-US" altLang="zh-CN" noProof="0" dirty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63855" y="337849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7EBA9D-4C1E-44F6-9C3C-FA952644E86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99FDBA7-4A47-4359-B556-977970839A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4" y="3640916"/>
            <a:ext cx="1372578" cy="20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BED02-ECAA-4035-B983-A3D3EE9243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332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15200" y="457200"/>
            <a:ext cx="2286000" cy="5668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705600" cy="5668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9A87B-EAF6-4631-91AD-1E7A10E05E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0987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8229600" cy="9271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4D096-F5C2-4837-8B34-5FE6A71FBC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570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8229600" cy="9271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76065-2CBF-44BE-8507-02D53BE30A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6564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8229600" cy="9271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B345D-7FF3-4D45-8E9B-582FFB21CA8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530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2FE4-7370-437A-AA87-9313ED451D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003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C4021-6BAE-45F8-95D0-273BDDABF32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606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1AE5C-8DCE-4FCC-9C5C-DE468A67CD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76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DCDC4-7F3D-4CDE-80D7-75D25913B3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505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68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5FAE-3A2F-4BB0-94C3-550216F112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228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B6935-F845-4097-84D4-02C7A18FB41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952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DBE92-0858-48FA-94FF-1446853124D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635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678735645 h 1100"/>
              <a:gd name="T4" fmla="*/ 1907971520 w 1089"/>
              <a:gd name="T5" fmla="*/ 1678735645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4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4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4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4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4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4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4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F70504F-AAEF-41AA-AAB2-D7BDA0707B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2147483646 w 3130"/>
              <a:gd name="T1" fmla="*/ 1208095034 h 453"/>
              <a:gd name="T2" fmla="*/ 2147483646 w 3130"/>
              <a:gd name="T3" fmla="*/ 0 h 453"/>
              <a:gd name="T4" fmla="*/ 0 w 3130"/>
              <a:gd name="T5" fmla="*/ 0 h 453"/>
              <a:gd name="T6" fmla="*/ 2147483646 w 3130"/>
              <a:gd name="T7" fmla="*/ 1208095034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054" name="Object 39"/>
          <p:cNvGraphicFramePr>
            <a:graphicFrameLocks noChangeAspect="1"/>
          </p:cNvGraphicFramePr>
          <p:nvPr userDrawn="1"/>
        </p:nvGraphicFramePr>
        <p:xfrm>
          <a:off x="0" y="0"/>
          <a:ext cx="12588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" name="CorelDRAW" r:id="rId17" imgW="3727704" imgH="4279392" progId="CorelDRAW.Graphic.12">
                  <p:embed/>
                </p:oleObj>
              </mc:Choice>
              <mc:Fallback>
                <p:oleObj name="CorelDRAW" r:id="rId17" imgW="3727704" imgH="4279392" progId="CorelDRAW.Graphic.12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0" y="0"/>
                        <a:ext cx="12588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371600" y="457200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pic>
        <p:nvPicPr>
          <p:cNvPr id="1056" name="Picture 37" descr="wat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8" descr="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-184943" y="5789720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04800" y="846116"/>
            <a:ext cx="5524500" cy="130231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7DC2"/>
                </a:solidFill>
                <a:ea typeface="宋体" panose="02010600030101010101" pitchFamily="2" charset="-122"/>
              </a:rPr>
              <a:t>界面化学分析测试技术</a:t>
            </a:r>
            <a:br>
              <a:rPr lang="en-US" altLang="zh-CN" sz="2400" dirty="0">
                <a:solidFill>
                  <a:srgbClr val="007DC2"/>
                </a:solidFill>
                <a:ea typeface="宋体" panose="02010600030101010101" pitchFamily="2" charset="-122"/>
              </a:rPr>
            </a:br>
            <a:r>
              <a:rPr lang="en-US" altLang="zh-CN" sz="2400" dirty="0">
                <a:solidFill>
                  <a:srgbClr val="007DC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 dirty="0">
                <a:solidFill>
                  <a:srgbClr val="007DC2"/>
                </a:solidFill>
                <a:ea typeface="宋体" panose="02010600030101010101" pitchFamily="2" charset="-122"/>
              </a:rPr>
              <a:t>表面张力仪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343400"/>
            <a:ext cx="3505200" cy="685800"/>
          </a:xfrm>
        </p:spPr>
        <p:txBody>
          <a:bodyPr/>
          <a:lstStyle/>
          <a:p>
            <a:pPr eaLnBrk="1" hangingPunct="1"/>
            <a:r>
              <a:rPr lang="en-US" altLang="zh-CN" b="1" dirty="0">
                <a:solidFill>
                  <a:srgbClr val="006600"/>
                </a:solidFill>
                <a:ea typeface="宋体" panose="02010600030101010101" pitchFamily="2" charset="-122"/>
              </a:rPr>
              <a:t>http://www.surface-science.com.cn</a:t>
            </a:r>
          </a:p>
          <a:p>
            <a:pPr eaLnBrk="1" hangingPunct="1"/>
            <a:r>
              <a:rPr lang="en-US" altLang="zh-CN" b="1" dirty="0">
                <a:solidFill>
                  <a:srgbClr val="006600"/>
                </a:solidFill>
                <a:ea typeface="宋体" panose="02010600030101010101" pitchFamily="2" charset="-122"/>
              </a:rPr>
              <a:t>http://www.uskino.com</a:t>
            </a:r>
          </a:p>
          <a:p>
            <a:pPr eaLnBrk="1" hangingPunct="1"/>
            <a:endParaRPr lang="en-US" altLang="zh-CN" sz="2000" b="1" dirty="0">
              <a:solidFill>
                <a:srgbClr val="3333CC"/>
              </a:solidFill>
              <a:ea typeface="宋体" panose="02010600030101010101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2628900" y="2667000"/>
            <a:ext cx="3200400" cy="73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zh-CN" altLang="en-US" sz="1800" b="1" kern="0" dirty="0">
                <a:solidFill>
                  <a:srgbClr val="4B5CAF"/>
                </a:solidFill>
                <a:ea typeface="宋体" panose="02010600030101010101" pitchFamily="2" charset="-122"/>
              </a:rPr>
              <a:t>美国科诺工业有限公司</a:t>
            </a:r>
            <a:endParaRPr lang="en-US" altLang="zh-CN" sz="1800" b="1" kern="0" dirty="0">
              <a:solidFill>
                <a:srgbClr val="4B5CAF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1800" b="1" kern="0" dirty="0">
                <a:solidFill>
                  <a:srgbClr val="4B5CAF"/>
                </a:solidFill>
                <a:ea typeface="宋体" panose="02010600030101010101" pitchFamily="2" charset="-122"/>
              </a:rPr>
              <a:t>USA </a:t>
            </a:r>
            <a:r>
              <a:rPr lang="en-US" altLang="zh-CN" sz="1800" b="1" kern="0" dirty="0">
                <a:solidFill>
                  <a:srgbClr val="4B5CAF"/>
                </a:solidFill>
                <a:latin typeface="Magneto" panose="04030805050802020D02" pitchFamily="82" charset="0"/>
                <a:ea typeface="宋体" panose="02010600030101010101" pitchFamily="2" charset="-122"/>
              </a:rPr>
              <a:t>Kino </a:t>
            </a:r>
            <a:r>
              <a:rPr lang="en-US" altLang="zh-CN" sz="1800" b="1" kern="0" dirty="0">
                <a:solidFill>
                  <a:srgbClr val="4B5CAF"/>
                </a:solidFill>
                <a:latin typeface="+mj-lt"/>
                <a:ea typeface="宋体" panose="02010600030101010101" pitchFamily="2" charset="-122"/>
              </a:rPr>
              <a:t>Industry Limited</a:t>
            </a:r>
            <a:endParaRPr lang="en-US" altLang="zh-CN" sz="1800" b="1" kern="0" dirty="0">
              <a:solidFill>
                <a:srgbClr val="3333CC"/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7E02FE-DE4C-4FE2-ABD3-BAB2B500C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970291"/>
            <a:ext cx="2514600" cy="167348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303" y="267875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表面张力仪的测试功能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 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高级功能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5A1DF78-45D3-4229-8202-41A43BF25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3192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E50C8811-B68A-4AEF-A218-88C9D74F0FC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16133" y="2918302"/>
            <a:ext cx="1451573" cy="3253898"/>
          </a:xfrm>
          <a:prstGeom prst="roundRect">
            <a:avLst>
              <a:gd name="adj" fmla="val 7935"/>
            </a:avLst>
          </a:prstGeom>
          <a:solidFill>
            <a:srgbClr val="CCCCCC"/>
          </a:soli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A7B5C6FD-B88A-42F3-8490-40A4ECECD4D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74867" y="3332191"/>
            <a:ext cx="14279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分析固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液或固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液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液体积间的粘附力，直接称重方式；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最小测力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1ug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，标准配置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10ug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，数据更新速度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46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或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92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数据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秒；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液体量可控制为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0.05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微升级别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F265851F-E193-4F58-9805-9333DF6348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18758" y="1447800"/>
            <a:ext cx="1448948" cy="1897907"/>
          </a:xfrm>
          <a:prstGeom prst="roundRect">
            <a:avLst>
              <a:gd name="adj" fmla="val 8319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5C938638-016D-469C-ADE0-187DFEF6B5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50257" y="2930673"/>
            <a:ext cx="1385950" cy="288075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粘附力</a:t>
            </a:r>
          </a:p>
        </p:txBody>
      </p:sp>
      <p:sp>
        <p:nvSpPr>
          <p:cNvPr id="74" name="AutoShape 7">
            <a:extLst>
              <a:ext uri="{FF2B5EF4-FFF2-40B4-BE49-F238E27FC236}">
                <a16:creationId xmlns:a16="http://schemas.microsoft.com/office/drawing/2014/main" id="{7939986A-6C72-45EB-A7BF-219E7D3F91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85341" y="2918302"/>
            <a:ext cx="1450800" cy="3253897"/>
          </a:xfrm>
          <a:prstGeom prst="roundRect">
            <a:avLst>
              <a:gd name="adj" fmla="val 7935"/>
            </a:avLst>
          </a:prstGeom>
          <a:solidFill>
            <a:srgbClr val="00B050"/>
          </a:soli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6" name="AutoShape 9">
            <a:extLst>
              <a:ext uri="{FF2B5EF4-FFF2-40B4-BE49-F238E27FC236}">
                <a16:creationId xmlns:a16="http://schemas.microsoft.com/office/drawing/2014/main" id="{7B86B68C-BEB2-4ECB-A316-7D51F6B9D5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87965" y="1447800"/>
            <a:ext cx="1448176" cy="1897907"/>
          </a:xfrm>
          <a:prstGeom prst="roundRect">
            <a:avLst>
              <a:gd name="adj" fmla="val 6475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7" name="AutoShape 10">
            <a:extLst>
              <a:ext uri="{FF2B5EF4-FFF2-40B4-BE49-F238E27FC236}">
                <a16:creationId xmlns:a16="http://schemas.microsoft.com/office/drawing/2014/main" id="{10CD7E53-A98B-403B-91BE-3BA4B931DA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9447" y="2917493"/>
            <a:ext cx="1385212" cy="288075"/>
          </a:xfrm>
          <a:prstGeom prst="roundRect">
            <a:avLst>
              <a:gd name="adj" fmla="val 50000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界面流变性质分析</a:t>
            </a:r>
          </a:p>
        </p:txBody>
      </p:sp>
      <p:sp>
        <p:nvSpPr>
          <p:cNvPr id="80" name="AutoShape 7">
            <a:extLst>
              <a:ext uri="{FF2B5EF4-FFF2-40B4-BE49-F238E27FC236}">
                <a16:creationId xmlns:a16="http://schemas.microsoft.com/office/drawing/2014/main" id="{102BD757-9E9A-4C59-87D6-FB0652B0ED7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69788" y="2918302"/>
            <a:ext cx="1450800" cy="3253897"/>
          </a:xfrm>
          <a:prstGeom prst="roundRect">
            <a:avLst>
              <a:gd name="adj" fmla="val 7935"/>
            </a:avLst>
          </a:prstGeom>
          <a:solidFill>
            <a:srgbClr val="4E91D4"/>
          </a:soli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" name="AutoShape 9">
            <a:extLst>
              <a:ext uri="{FF2B5EF4-FFF2-40B4-BE49-F238E27FC236}">
                <a16:creationId xmlns:a16="http://schemas.microsoft.com/office/drawing/2014/main" id="{23BB7454-DF65-4927-9716-80A75751D9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72412" y="1447800"/>
            <a:ext cx="1448176" cy="1897907"/>
          </a:xfrm>
          <a:prstGeom prst="roundRect">
            <a:avLst>
              <a:gd name="adj" fmla="val 5248"/>
            </a:avLst>
          </a:prstGeom>
          <a:solidFill>
            <a:srgbClr val="4E91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3" name="AutoShape 10">
            <a:extLst>
              <a:ext uri="{FF2B5EF4-FFF2-40B4-BE49-F238E27FC236}">
                <a16:creationId xmlns:a16="http://schemas.microsoft.com/office/drawing/2014/main" id="{D596FC3C-338C-46E1-8C55-1EE85FFB31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06068" y="2838729"/>
            <a:ext cx="1385212" cy="449955"/>
          </a:xfrm>
          <a:prstGeom prst="roundRect">
            <a:avLst>
              <a:gd name="adj" fmla="val 19733"/>
            </a:avLst>
          </a:prstGeom>
          <a:gradFill rotWithShape="1">
            <a:gsLst>
              <a:gs pos="0">
                <a:srgbClr val="4E91D4"/>
              </a:gs>
              <a:gs pos="100000">
                <a:srgbClr val="93BCE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00" dirty="0">
                <a:latin typeface="黑体" panose="02010609060101010101" pitchFamily="49" charset="-122"/>
                <a:ea typeface="黑体" panose="02010609060101010101" pitchFamily="49" charset="-122"/>
              </a:rPr>
              <a:t>LB</a:t>
            </a:r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膜分析</a:t>
            </a:r>
          </a:p>
        </p:txBody>
      </p:sp>
      <p:sp>
        <p:nvSpPr>
          <p:cNvPr id="88" name="Text Box 8">
            <a:extLst>
              <a:ext uri="{FF2B5EF4-FFF2-40B4-BE49-F238E27FC236}">
                <a16:creationId xmlns:a16="http://schemas.microsoft.com/office/drawing/2014/main" id="{DFEC6208-5BDF-48AE-81D0-A94F03ED210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72774" y="3332191"/>
            <a:ext cx="14279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采用高速振荡发生器，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200Hz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；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可定义任意波形振荡，如正弦或方波、锯齿波等；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闭环系统更优；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动态表面张力或界面张力分析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9" name="Text Box 8">
            <a:extLst>
              <a:ext uri="{FF2B5EF4-FFF2-40B4-BE49-F238E27FC236}">
                <a16:creationId xmlns:a16="http://schemas.microsoft.com/office/drawing/2014/main" id="{CC63C323-8618-4431-8917-CDF6DB94DF7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05135" y="3332191"/>
            <a:ext cx="142794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采用压电陶瓷位移结构，分析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LB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膜性质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振荡滴模式，分析界面弹性系数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1D318B8-5EE4-43EA-A13D-C8D2DB3D002B}"/>
              </a:ext>
            </a:extLst>
          </p:cNvPr>
          <p:cNvGrpSpPr/>
          <p:nvPr/>
        </p:nvGrpSpPr>
        <p:grpSpPr>
          <a:xfrm>
            <a:off x="2362200" y="1594027"/>
            <a:ext cx="1181867" cy="1197316"/>
            <a:chOff x="1772058" y="1788652"/>
            <a:chExt cx="1181867" cy="119731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706F0C2-151E-48E4-B28E-508B3C8E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8171" y="1788652"/>
              <a:ext cx="1163751" cy="849223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1669AF4-7EC2-436F-B91E-4C54331E0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2058" y="2625516"/>
              <a:ext cx="1181867" cy="360452"/>
            </a:xfrm>
            <a:prstGeom prst="rect">
              <a:avLst/>
            </a:prstGeom>
          </p:spPr>
        </p:pic>
      </p:grpSp>
      <p:graphicFrame>
        <p:nvGraphicFramePr>
          <p:cNvPr id="52" name="shape">
            <a:extLst>
              <a:ext uri="{FF2B5EF4-FFF2-40B4-BE49-F238E27FC236}">
                <a16:creationId xmlns:a16="http://schemas.microsoft.com/office/drawing/2014/main" id="{51D722FB-D890-457E-B30A-11960994C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55582"/>
              </p:ext>
            </p:extLst>
          </p:nvPr>
        </p:nvGraphicFramePr>
        <p:xfrm>
          <a:off x="3880688" y="1728955"/>
          <a:ext cx="1255441" cy="68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45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 animBg="1"/>
      <p:bldP spid="74" grpId="0" animBg="1"/>
      <p:bldP spid="76" grpId="0" animBg="1"/>
      <p:bldP spid="77" grpId="0" animBg="1"/>
      <p:bldP spid="80" grpId="0" animBg="1"/>
      <p:bldP spid="82" grpId="0" animBg="1"/>
      <p:bldP spid="83" grpId="0" animBg="1"/>
      <p:bldP spid="88" grpId="0"/>
      <p:bldP spid="89" grpId="0"/>
      <p:bldGraphic spid="5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图片 18435">
            <a:extLst>
              <a:ext uri="{FF2B5EF4-FFF2-40B4-BE49-F238E27FC236}">
                <a16:creationId xmlns:a16="http://schemas.microsoft.com/office/drawing/2014/main" id="{A948A1AC-BA7C-47E8-9393-B535FFFD8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87" y="2466747"/>
            <a:ext cx="4459722" cy="3935705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52197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表面张力仪硬件技术解构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整体部件的组成概况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76E06D2-0711-4FBB-9649-426B454295CF}"/>
              </a:ext>
            </a:extLst>
          </p:cNvPr>
          <p:cNvSpPr txBox="1"/>
          <p:nvPr/>
        </p:nvSpPr>
        <p:spPr>
          <a:xfrm>
            <a:off x="1219200" y="1198342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典型的表面张力仪由称重传感器、样品台升降系统、温度控制部件等组成。其中，最为关键的技术在于所采用的传感器类型、精度以及更新速度，样品台的螺距大小、定位精度（需要微米级精度）。更为核心的技术在于表面张力的测试原理，原理决定了表面张力仪的生命。</a:t>
            </a: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B4138B23-5BED-478A-B6F3-B77BC0618C40}"/>
              </a:ext>
            </a:extLst>
          </p:cNvPr>
          <p:cNvSpPr/>
          <p:nvPr/>
        </p:nvSpPr>
        <p:spPr bwMode="auto">
          <a:xfrm>
            <a:off x="3554443" y="2482960"/>
            <a:ext cx="2534733" cy="786198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3" name="直接箭头连接符 112">
            <a:extLst>
              <a:ext uri="{FF2B5EF4-FFF2-40B4-BE49-F238E27FC236}">
                <a16:creationId xmlns:a16="http://schemas.microsoft.com/office/drawing/2014/main" id="{2045602A-7AA6-4DDF-AB0E-53099ABED33C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2200" y="2945992"/>
            <a:ext cx="119224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文本框 113">
            <a:extLst>
              <a:ext uri="{FF2B5EF4-FFF2-40B4-BE49-F238E27FC236}">
                <a16:creationId xmlns:a16="http://schemas.microsoft.com/office/drawing/2014/main" id="{2BCD5271-2D19-40C2-B9A5-C7AE727F3272}"/>
              </a:ext>
            </a:extLst>
          </p:cNvPr>
          <p:cNvSpPr txBox="1"/>
          <p:nvPr/>
        </p:nvSpPr>
        <p:spPr>
          <a:xfrm>
            <a:off x="877983" y="2622827"/>
            <a:ext cx="166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1-</a:t>
            </a:r>
            <a:r>
              <a:rPr lang="zh-CN" altLang="en-US" dirty="0"/>
              <a:t>称重传感器</a:t>
            </a:r>
            <a:r>
              <a:rPr lang="en-US" altLang="zh-CN" dirty="0"/>
              <a:t>:</a:t>
            </a:r>
            <a:r>
              <a:rPr lang="zh-CN" altLang="en-US" dirty="0"/>
              <a:t>分析天平</a:t>
            </a: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F13AF699-8C5C-4936-9910-3661236C010C}"/>
              </a:ext>
            </a:extLst>
          </p:cNvPr>
          <p:cNvSpPr/>
          <p:nvPr/>
        </p:nvSpPr>
        <p:spPr bwMode="auto">
          <a:xfrm>
            <a:off x="4617517" y="3638490"/>
            <a:ext cx="880871" cy="387579"/>
          </a:xfrm>
          <a:prstGeom prst="roundRect">
            <a:avLst>
              <a:gd name="adj" fmla="val 14140"/>
            </a:avLst>
          </a:prstGeom>
          <a:noFill/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9F4D2786-0A77-4BAB-9BFB-CB0CCB452294}"/>
              </a:ext>
            </a:extLst>
          </p:cNvPr>
          <p:cNvCxnSpPr>
            <a:cxnSpLocks/>
          </p:cNvCxnSpPr>
          <p:nvPr/>
        </p:nvCxnSpPr>
        <p:spPr bwMode="auto">
          <a:xfrm flipH="1">
            <a:off x="2438408" y="3874008"/>
            <a:ext cx="2133593" cy="3447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文本框 117">
            <a:extLst>
              <a:ext uri="{FF2B5EF4-FFF2-40B4-BE49-F238E27FC236}">
                <a16:creationId xmlns:a16="http://schemas.microsoft.com/office/drawing/2014/main" id="{7BD8892D-9DAB-4DC1-8643-AC6BB6BD020E}"/>
              </a:ext>
            </a:extLst>
          </p:cNvPr>
          <p:cNvSpPr txBox="1"/>
          <p:nvPr/>
        </p:nvSpPr>
        <p:spPr>
          <a:xfrm>
            <a:off x="877983" y="3675161"/>
            <a:ext cx="16764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2-</a:t>
            </a:r>
            <a:r>
              <a:rPr lang="zh-CN" altLang="en-US" dirty="0"/>
              <a:t>测试探头：白金板或环</a:t>
            </a:r>
          </a:p>
        </p:txBody>
      </p: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F3E7B337-DFBD-438F-B86C-24A74779F0BC}"/>
              </a:ext>
            </a:extLst>
          </p:cNvPr>
          <p:cNvCxnSpPr>
            <a:cxnSpLocks/>
            <a:stCxn id="64" idx="6"/>
            <a:endCxn id="91" idx="1"/>
          </p:cNvCxnSpPr>
          <p:nvPr/>
        </p:nvCxnSpPr>
        <p:spPr bwMode="auto">
          <a:xfrm flipV="1">
            <a:off x="5689445" y="3603475"/>
            <a:ext cx="1523276" cy="7432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文本框 90">
            <a:extLst>
              <a:ext uri="{FF2B5EF4-FFF2-40B4-BE49-F238E27FC236}">
                <a16:creationId xmlns:a16="http://schemas.microsoft.com/office/drawing/2014/main" id="{1C66591B-6927-45F6-877E-ACABC14EF1BA}"/>
              </a:ext>
            </a:extLst>
          </p:cNvPr>
          <p:cNvSpPr txBox="1"/>
          <p:nvPr/>
        </p:nvSpPr>
        <p:spPr>
          <a:xfrm>
            <a:off x="7212721" y="3418809"/>
            <a:ext cx="194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4-</a:t>
            </a:r>
            <a:r>
              <a:rPr lang="zh-CN" altLang="en-US" dirty="0"/>
              <a:t>自动</a:t>
            </a:r>
            <a:r>
              <a:rPr lang="en-US" altLang="zh-CN" dirty="0"/>
              <a:t>CMC</a:t>
            </a:r>
            <a:r>
              <a:rPr lang="zh-CN" altLang="en-US" dirty="0"/>
              <a:t>模块</a:t>
            </a: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6CF5377F-B83F-47B9-9581-BC23F7191717}"/>
              </a:ext>
            </a:extLst>
          </p:cNvPr>
          <p:cNvSpPr/>
          <p:nvPr/>
        </p:nvSpPr>
        <p:spPr bwMode="auto">
          <a:xfrm rot="388149">
            <a:off x="5290348" y="3808816"/>
            <a:ext cx="400372" cy="1030671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5A3808C1-177E-45EC-90FB-EC257FC85A0A}"/>
              </a:ext>
            </a:extLst>
          </p:cNvPr>
          <p:cNvSpPr/>
          <p:nvPr/>
        </p:nvSpPr>
        <p:spPr bwMode="auto">
          <a:xfrm rot="388149">
            <a:off x="4168211" y="3792054"/>
            <a:ext cx="400372" cy="1030671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1CAD286-8B72-4B9F-A3D5-4C6640EAD6E6}"/>
              </a:ext>
            </a:extLst>
          </p:cNvPr>
          <p:cNvSpPr/>
          <p:nvPr/>
        </p:nvSpPr>
        <p:spPr bwMode="auto">
          <a:xfrm>
            <a:off x="4610191" y="4188492"/>
            <a:ext cx="874617" cy="521339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53742955-391D-4895-853E-396CDD014850}"/>
              </a:ext>
            </a:extLst>
          </p:cNvPr>
          <p:cNvCxnSpPr>
            <a:cxnSpLocks/>
            <a:stCxn id="19" idx="1"/>
          </p:cNvCxnSpPr>
          <p:nvPr/>
        </p:nvCxnSpPr>
        <p:spPr bwMode="auto">
          <a:xfrm flipH="1">
            <a:off x="2485166" y="4449162"/>
            <a:ext cx="2125025" cy="5694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C1F4138E-48A4-48BA-8E7E-A76FDFFFD6B2}"/>
              </a:ext>
            </a:extLst>
          </p:cNvPr>
          <p:cNvSpPr txBox="1"/>
          <p:nvPr/>
        </p:nvSpPr>
        <p:spPr>
          <a:xfrm>
            <a:off x="929877" y="4714905"/>
            <a:ext cx="16764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3-</a:t>
            </a:r>
            <a:r>
              <a:rPr lang="zh-CN" altLang="en-US" dirty="0"/>
              <a:t>温部控制恒温样品池</a:t>
            </a:r>
          </a:p>
        </p:txBody>
      </p: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763B63FF-C359-440B-8520-CAE33EBD9196}"/>
              </a:ext>
            </a:extLst>
          </p:cNvPr>
          <p:cNvCxnSpPr>
            <a:cxnSpLocks/>
            <a:stCxn id="19" idx="1"/>
            <a:endCxn id="91" idx="1"/>
          </p:cNvCxnSpPr>
          <p:nvPr/>
        </p:nvCxnSpPr>
        <p:spPr bwMode="auto">
          <a:xfrm flipV="1">
            <a:off x="4610191" y="3603475"/>
            <a:ext cx="2602530" cy="8456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椭圆 81">
            <a:extLst>
              <a:ext uri="{FF2B5EF4-FFF2-40B4-BE49-F238E27FC236}">
                <a16:creationId xmlns:a16="http://schemas.microsoft.com/office/drawing/2014/main" id="{786F202C-F965-45D8-ADB4-ABCA7DAA985B}"/>
              </a:ext>
            </a:extLst>
          </p:cNvPr>
          <p:cNvSpPr/>
          <p:nvPr/>
        </p:nvSpPr>
        <p:spPr bwMode="auto">
          <a:xfrm rot="388149">
            <a:off x="2990719" y="3891729"/>
            <a:ext cx="400372" cy="1518659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D07039C7-2EA2-40AD-968D-7ADBFE71BABC}"/>
              </a:ext>
            </a:extLst>
          </p:cNvPr>
          <p:cNvCxnSpPr>
            <a:cxnSpLocks/>
            <a:endCxn id="91" idx="1"/>
          </p:cNvCxnSpPr>
          <p:nvPr/>
        </p:nvCxnSpPr>
        <p:spPr bwMode="auto">
          <a:xfrm flipV="1">
            <a:off x="3060846" y="3603475"/>
            <a:ext cx="4151875" cy="582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矩形 38">
            <a:extLst>
              <a:ext uri="{FF2B5EF4-FFF2-40B4-BE49-F238E27FC236}">
                <a16:creationId xmlns:a16="http://schemas.microsoft.com/office/drawing/2014/main" id="{E5E1BC82-CCC7-41F9-8889-3901F910CD7F}"/>
              </a:ext>
            </a:extLst>
          </p:cNvPr>
          <p:cNvSpPr/>
          <p:nvPr/>
        </p:nvSpPr>
        <p:spPr bwMode="auto">
          <a:xfrm>
            <a:off x="4419600" y="4709831"/>
            <a:ext cx="1269845" cy="30147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7DEE9F69-7269-46F5-946E-6A34C23E96AE}"/>
              </a:ext>
            </a:extLst>
          </p:cNvPr>
          <p:cNvCxnSpPr>
            <a:cxnSpLocks/>
          </p:cNvCxnSpPr>
          <p:nvPr/>
        </p:nvCxnSpPr>
        <p:spPr bwMode="auto">
          <a:xfrm>
            <a:off x="5689445" y="5011304"/>
            <a:ext cx="1523276" cy="4884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文本框 95">
            <a:extLst>
              <a:ext uri="{FF2B5EF4-FFF2-40B4-BE49-F238E27FC236}">
                <a16:creationId xmlns:a16="http://schemas.microsoft.com/office/drawing/2014/main" id="{1D607A69-A8E3-40BB-B811-7B7B9AB1603E}"/>
              </a:ext>
            </a:extLst>
          </p:cNvPr>
          <p:cNvSpPr txBox="1"/>
          <p:nvPr/>
        </p:nvSpPr>
        <p:spPr>
          <a:xfrm>
            <a:off x="7212721" y="5282981"/>
            <a:ext cx="208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5-</a:t>
            </a:r>
            <a:r>
              <a:rPr lang="zh-CN" altLang="en-US" dirty="0"/>
              <a:t>样品台升降系统</a:t>
            </a:r>
          </a:p>
        </p:txBody>
      </p:sp>
    </p:spTree>
    <p:extLst>
      <p:ext uri="{BB962C8B-B14F-4D97-AF65-F5344CB8AC3E}">
        <p14:creationId xmlns:p14="http://schemas.microsoft.com/office/powerpoint/2010/main" val="38282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0" grpId="0" animBg="1"/>
      <p:bldP spid="70" grpId="1" animBg="1"/>
      <p:bldP spid="70" grpId="2" animBg="1"/>
      <p:bldP spid="114" grpId="0"/>
      <p:bldP spid="114" grpId="1"/>
      <p:bldP spid="114" grpId="2"/>
      <p:bldP spid="72" grpId="0" animBg="1"/>
      <p:bldP spid="72" grpId="1" animBg="1"/>
      <p:bldP spid="72" grpId="2" animBg="1"/>
      <p:bldP spid="118" grpId="0"/>
      <p:bldP spid="118" grpId="1"/>
      <p:bldP spid="118" grpId="2"/>
      <p:bldP spid="91" grpId="0"/>
      <p:bldP spid="91" grpId="1"/>
      <p:bldP spid="91" grpId="2"/>
      <p:bldP spid="64" grpId="0" animBg="1"/>
      <p:bldP spid="64" grpId="1" animBg="1"/>
      <p:bldP spid="64" grpId="2" animBg="1"/>
      <p:bldP spid="71" grpId="0" animBg="1"/>
      <p:bldP spid="71" grpId="1" animBg="1"/>
      <p:bldP spid="71" grpId="2" animBg="1"/>
      <p:bldP spid="19" grpId="0" animBg="1"/>
      <p:bldP spid="19" grpId="1" animBg="1"/>
      <p:bldP spid="19" grpId="2" animBg="1"/>
      <p:bldP spid="77" grpId="0"/>
      <p:bldP spid="77" grpId="1"/>
      <p:bldP spid="77" grpId="2"/>
      <p:bldP spid="82" grpId="0" animBg="1"/>
      <p:bldP spid="82" grpId="1" animBg="1"/>
      <p:bldP spid="82" grpId="2" animBg="1"/>
      <p:bldP spid="39" grpId="0" animBg="1"/>
      <p:bldP spid="39" grpId="1" animBg="1"/>
      <p:bldP spid="39" grpId="2" animBg="1"/>
      <p:bldP spid="96" grpId="0"/>
      <p:bldP spid="96" grpId="1"/>
      <p:bldP spid="9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03"/>
          <p:cNvSpPr>
            <a:spLocks noChangeArrowheads="1"/>
          </p:cNvSpPr>
          <p:nvPr/>
        </p:nvSpPr>
        <p:spPr bwMode="auto">
          <a:xfrm>
            <a:off x="6350" y="457200"/>
            <a:ext cx="5794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64" name="Rectangle 1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465" name="Rectangle 1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1" name="Rectangle 2"/>
          <p:cNvSpPr txBox="1">
            <a:spLocks noChangeArrowheads="1"/>
          </p:cNvSpPr>
          <p:nvPr/>
        </p:nvSpPr>
        <p:spPr bwMode="black">
          <a:xfrm>
            <a:off x="2275372" y="228600"/>
            <a:ext cx="5843899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244279"/>
                </a:solidFill>
                <a:ea typeface="宋体" panose="02010600030101010101" pitchFamily="2" charset="-122"/>
              </a:rPr>
              <a:t>表面张力仪</a:t>
            </a:r>
            <a:endParaRPr lang="en-US" altLang="zh-CN" sz="2400" dirty="0">
              <a:solidFill>
                <a:srgbClr val="244279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244279"/>
                </a:solidFill>
                <a:ea typeface="宋体" panose="02010600030101010101" pitchFamily="2" charset="-122"/>
              </a:rPr>
              <a:t>— </a:t>
            </a:r>
            <a:r>
              <a:rPr lang="zh-CN" altLang="en-US" sz="1600" dirty="0">
                <a:solidFill>
                  <a:srgbClr val="244279"/>
                </a:solidFill>
                <a:ea typeface="宋体" panose="02010600030101010101" pitchFamily="2" charset="-122"/>
              </a:rPr>
              <a:t>选购</a:t>
            </a:r>
            <a:r>
              <a:rPr lang="en-US" altLang="zh-CN" sz="1600" dirty="0">
                <a:solidFill>
                  <a:srgbClr val="244279"/>
                </a:solidFill>
                <a:ea typeface="宋体" panose="02010600030101010101" pitchFamily="2" charset="-122"/>
              </a:rPr>
              <a:t>3</a:t>
            </a:r>
            <a:r>
              <a:rPr lang="zh-CN" altLang="en-US" sz="1600" dirty="0">
                <a:solidFill>
                  <a:srgbClr val="244279"/>
                </a:solidFill>
                <a:ea typeface="宋体" panose="02010600030101010101" pitchFamily="2" charset="-122"/>
              </a:rPr>
              <a:t>要点</a:t>
            </a:r>
            <a:endParaRPr lang="de-DE" altLang="zh-CN" sz="1600" dirty="0">
              <a:solidFill>
                <a:srgbClr val="244279"/>
              </a:solidFill>
              <a:ea typeface="宋体" panose="02010600030101010101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7A97414-1C40-4C30-A05E-8EE78A2B7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95" y="334017"/>
            <a:ext cx="999077" cy="924821"/>
          </a:xfrm>
          <a:prstGeom prst="rect">
            <a:avLst/>
          </a:prstGeom>
        </p:spPr>
      </p:pic>
      <p:sp>
        <p:nvSpPr>
          <p:cNvPr id="24" name="Rectangle 21">
            <a:extLst>
              <a:ext uri="{FF2B5EF4-FFF2-40B4-BE49-F238E27FC236}">
                <a16:creationId xmlns:a16="http://schemas.microsoft.com/office/drawing/2014/main" id="{B0967988-871D-4433-A07B-5E0B3473F5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-4344681" y="7619434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F8F8F8"/>
                </a:solidFill>
              </a:rPr>
              <a:t>85</a:t>
            </a:r>
          </a:p>
        </p:txBody>
      </p:sp>
      <p:sp>
        <p:nvSpPr>
          <p:cNvPr id="79" name="Oval 2">
            <a:extLst>
              <a:ext uri="{FF2B5EF4-FFF2-40B4-BE49-F238E27FC236}">
                <a16:creationId xmlns:a16="http://schemas.microsoft.com/office/drawing/2014/main" id="{F12A4554-285C-4B66-844C-49555F2A6B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73296" y="2736245"/>
            <a:ext cx="4400550" cy="2122488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/>
            <a:tailEnd/>
          </a:ln>
          <a:scene3d>
            <a:camera prst="legacyPerspectiveFront">
              <a:rot lat="20099976" lon="20099976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ko-KR" altLang="en-US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84" name="Text Box 3">
            <a:extLst>
              <a:ext uri="{FF2B5EF4-FFF2-40B4-BE49-F238E27FC236}">
                <a16:creationId xmlns:a16="http://schemas.microsoft.com/office/drawing/2014/main" id="{C875D7BD-21FB-4F27-8027-E033FB9A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627" y="3642230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/>
            <a:r>
              <a:rPr kumimoji="1" lang="zh-CN" altLang="en-US" dirty="0">
                <a:latin typeface="宋体" panose="02010600030101010101" pitchFamily="2" charset="-122"/>
              </a:rPr>
              <a:t>表面张力仪选购</a:t>
            </a:r>
            <a:r>
              <a:rPr kumimoji="1" lang="en-US" altLang="zh-CN" dirty="0">
                <a:latin typeface="宋体" panose="02010600030101010101" pitchFamily="2" charset="-122"/>
              </a:rPr>
              <a:t>3</a:t>
            </a:r>
            <a:r>
              <a:rPr kumimoji="1" lang="zh-CN" altLang="en-US" dirty="0">
                <a:latin typeface="宋体" panose="02010600030101010101" pitchFamily="2" charset="-122"/>
              </a:rPr>
              <a:t>要点</a:t>
            </a:r>
            <a:r>
              <a:rPr kumimoji="1" lang="en-US" altLang="ko-KR" dirty="0"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99" name="Text Box 5">
            <a:extLst>
              <a:ext uri="{FF2B5EF4-FFF2-40B4-BE49-F238E27FC236}">
                <a16:creationId xmlns:a16="http://schemas.microsoft.com/office/drawing/2014/main" id="{7F1DBB3C-6AB4-48BC-81B1-E990C270F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533" y="5121430"/>
            <a:ext cx="20856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/>
            <a:r>
              <a:rPr kumimoji="1" lang="zh-CN" altLang="en-US" sz="1400" dirty="0">
                <a:latin typeface="宋体" panose="02010600030101010101" pitchFamily="2" charset="-122"/>
              </a:rPr>
              <a:t>样品台升降系统的螺距？</a:t>
            </a:r>
            <a:endParaRPr kumimoji="1" lang="en-US" altLang="zh-CN" sz="1400" dirty="0">
              <a:latin typeface="宋体" panose="02010600030101010101" pitchFamily="2" charset="-122"/>
            </a:endParaRPr>
          </a:p>
          <a:p>
            <a:pPr eaLnBrk="1" latinLnBrk="1" hangingPunct="1"/>
            <a:r>
              <a:rPr kumimoji="1" lang="zh-CN" altLang="en-US" sz="1400" dirty="0">
                <a:latin typeface="宋体" panose="02010600030101010101" pitchFamily="2" charset="-122"/>
              </a:rPr>
              <a:t>样品台升降系统的结构？</a:t>
            </a:r>
            <a:endParaRPr kumimoji="1" lang="en-US" altLang="zh-CN" sz="1400" dirty="0">
              <a:latin typeface="宋体" panose="02010600030101010101" pitchFamily="2" charset="-122"/>
            </a:endParaRPr>
          </a:p>
          <a:p>
            <a:pPr eaLnBrk="1" latinLnBrk="1" hangingPunct="1"/>
            <a:r>
              <a:rPr kumimoji="1" lang="zh-CN" altLang="en-US" sz="1400" dirty="0">
                <a:latin typeface="宋体" panose="02010600030101010101" pitchFamily="2" charset="-122"/>
              </a:rPr>
              <a:t>样品台升降系统的定位精度？</a:t>
            </a:r>
            <a:endParaRPr kumimoji="1" lang="en-US" altLang="ko-KR" sz="1400" dirty="0">
              <a:latin typeface="宋体" panose="02010600030101010101" pitchFamily="2" charset="-122"/>
            </a:endParaRPr>
          </a:p>
        </p:txBody>
      </p:sp>
      <p:sp>
        <p:nvSpPr>
          <p:cNvPr id="103" name="AutoShape 9">
            <a:extLst>
              <a:ext uri="{FF2B5EF4-FFF2-40B4-BE49-F238E27FC236}">
                <a16:creationId xmlns:a16="http://schemas.microsoft.com/office/drawing/2014/main" id="{79B38C14-EA8C-4CCD-A455-E1967D376E79}"/>
              </a:ext>
            </a:extLst>
          </p:cNvPr>
          <p:cNvSpPr>
            <a:spLocks noChangeArrowheads="1"/>
          </p:cNvSpPr>
          <p:nvPr/>
        </p:nvSpPr>
        <p:spPr bwMode="auto">
          <a:xfrm rot="18767516">
            <a:off x="6645029" y="4663103"/>
            <a:ext cx="6096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7" name="Text Box 6">
            <a:extLst>
              <a:ext uri="{FF2B5EF4-FFF2-40B4-BE49-F238E27FC236}">
                <a16:creationId xmlns:a16="http://schemas.microsoft.com/office/drawing/2014/main" id="{2307DFCE-B231-42AC-A85F-3D7ED1119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85937"/>
            <a:ext cx="280453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/>
            <a:r>
              <a:rPr kumimoji="1" lang="zh-CN" altLang="en-US" sz="1400" dirty="0">
                <a:latin typeface="宋体" panose="02010600030101010101" pitchFamily="2" charset="-122"/>
              </a:rPr>
              <a:t>传感器的类型</a:t>
            </a:r>
            <a:endParaRPr kumimoji="1" lang="en-US" altLang="zh-CN" sz="1400" dirty="0">
              <a:latin typeface="宋体" panose="02010600030101010101" pitchFamily="2" charset="-122"/>
            </a:endParaRPr>
          </a:p>
          <a:p>
            <a:pPr eaLnBrk="1" latinLnBrk="1" hangingPunct="1"/>
            <a:r>
              <a:rPr kumimoji="1" lang="zh-CN" altLang="en-US" sz="1400" dirty="0">
                <a:latin typeface="宋体" panose="02010600030101010101" pitchFamily="2" charset="-122"/>
              </a:rPr>
              <a:t>分析天平还是其他？</a:t>
            </a:r>
            <a:endParaRPr kumimoji="1" lang="en-US" altLang="zh-CN" sz="1400" dirty="0">
              <a:latin typeface="宋体" panose="02010600030101010101" pitchFamily="2" charset="-122"/>
            </a:endParaRPr>
          </a:p>
          <a:p>
            <a:pPr eaLnBrk="1" latinLnBrk="1" hangingPunct="1"/>
            <a:r>
              <a:rPr kumimoji="1" lang="zh-CN" altLang="en-US" sz="1400" dirty="0">
                <a:latin typeface="宋体" panose="02010600030101010101" pitchFamily="2" charset="-122"/>
              </a:rPr>
              <a:t>分析天平的精度？建议万分之一或十万分之一</a:t>
            </a:r>
            <a:endParaRPr kumimoji="1" lang="en-US" altLang="zh-CN" sz="1400" dirty="0">
              <a:latin typeface="宋体" panose="02010600030101010101" pitchFamily="2" charset="-122"/>
            </a:endParaRPr>
          </a:p>
          <a:p>
            <a:pPr eaLnBrk="1" latinLnBrk="1" hangingPunct="1"/>
            <a:r>
              <a:rPr kumimoji="1" lang="zh-CN" altLang="en-US" sz="1400" dirty="0">
                <a:latin typeface="宋体" panose="02010600030101010101" pitchFamily="2" charset="-122"/>
              </a:rPr>
              <a:t>分析天平的更新速度？</a:t>
            </a:r>
            <a:endParaRPr kumimoji="1" lang="en-US" altLang="zh-CN" sz="1400" dirty="0">
              <a:latin typeface="宋体" panose="02010600030101010101" pitchFamily="2" charset="-122"/>
            </a:endParaRPr>
          </a:p>
          <a:p>
            <a:pPr eaLnBrk="1" latinLnBrk="1" hangingPunct="1"/>
            <a:r>
              <a:rPr kumimoji="1" lang="zh-CN" altLang="en-US" sz="1400" dirty="0">
                <a:latin typeface="宋体" panose="02010600030101010101" pitchFamily="2" charset="-122"/>
              </a:rPr>
              <a:t>必须要实测值</a:t>
            </a:r>
            <a:endParaRPr kumimoji="1" lang="en-US" altLang="zh-CN" sz="1400" dirty="0">
              <a:latin typeface="宋体" panose="02010600030101010101" pitchFamily="2" charset="-122"/>
            </a:endParaRPr>
          </a:p>
          <a:p>
            <a:pPr eaLnBrk="1" latinLnBrk="1" hangingPunct="1"/>
            <a:endParaRPr kumimoji="1" lang="en-US" altLang="ko-KR" sz="1400" dirty="0">
              <a:latin typeface="宋体" panose="02010600030101010101" pitchFamily="2" charset="-122"/>
            </a:endParaRPr>
          </a:p>
        </p:txBody>
      </p:sp>
      <p:sp>
        <p:nvSpPr>
          <p:cNvPr id="108" name="AutoShape 7">
            <a:extLst>
              <a:ext uri="{FF2B5EF4-FFF2-40B4-BE49-F238E27FC236}">
                <a16:creationId xmlns:a16="http://schemas.microsoft.com/office/drawing/2014/main" id="{994DE438-00AA-462F-B4E7-DD60448ED717}"/>
              </a:ext>
            </a:extLst>
          </p:cNvPr>
          <p:cNvSpPr>
            <a:spLocks noChangeArrowheads="1"/>
          </p:cNvSpPr>
          <p:nvPr/>
        </p:nvSpPr>
        <p:spPr bwMode="auto">
          <a:xfrm rot="2427651">
            <a:off x="2910760" y="4281722"/>
            <a:ext cx="609600" cy="579909"/>
          </a:xfrm>
          <a:prstGeom prst="downArrow">
            <a:avLst>
              <a:gd name="adj1" fmla="val 50000"/>
              <a:gd name="adj2" fmla="val 5182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1" name="Text Box 6">
            <a:extLst>
              <a:ext uri="{FF2B5EF4-FFF2-40B4-BE49-F238E27FC236}">
                <a16:creationId xmlns:a16="http://schemas.microsoft.com/office/drawing/2014/main" id="{80900D9A-4481-4C77-9355-FC5D4394A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726" y="1592855"/>
            <a:ext cx="280453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/>
            <a:r>
              <a:rPr kumimoji="1" lang="zh-CN" altLang="en-US" sz="1400" dirty="0">
                <a:latin typeface="宋体" panose="02010600030101010101" pitchFamily="2" charset="-122"/>
              </a:rPr>
              <a:t>所采用的测试方法？</a:t>
            </a:r>
            <a:endParaRPr kumimoji="1" lang="en-US" altLang="zh-CN" sz="1400" dirty="0">
              <a:latin typeface="宋体" panose="02010600030101010101" pitchFamily="2" charset="-122"/>
            </a:endParaRPr>
          </a:p>
          <a:p>
            <a:pPr eaLnBrk="1" latinLnBrk="1" hangingPunct="1"/>
            <a:r>
              <a:rPr kumimoji="1" lang="zh-CN" altLang="en-US" sz="1400" dirty="0">
                <a:latin typeface="宋体" panose="02010600030101010101" pitchFamily="2" charset="-122"/>
              </a:rPr>
              <a:t>基于</a:t>
            </a:r>
            <a:r>
              <a:rPr kumimoji="1" lang="en-US" altLang="zh-CN" sz="1400" dirty="0">
                <a:latin typeface="宋体" panose="02010600030101010101" pitchFamily="2" charset="-122"/>
              </a:rPr>
              <a:t>Young-Laplace</a:t>
            </a:r>
            <a:r>
              <a:rPr kumimoji="1" lang="zh-CN" altLang="en-US" sz="1400" dirty="0">
                <a:latin typeface="宋体" panose="02010600030101010101" pitchFamily="2" charset="-122"/>
              </a:rPr>
              <a:t>方程修正的白金板法？经典白金板法？白金环法</a:t>
            </a:r>
            <a:endParaRPr kumimoji="1" lang="en-US" altLang="zh-CN" sz="1400" dirty="0">
              <a:latin typeface="宋体" panose="02010600030101010101" pitchFamily="2" charset="-122"/>
            </a:endParaRPr>
          </a:p>
          <a:p>
            <a:pPr eaLnBrk="1" latinLnBrk="1" hangingPunct="1"/>
            <a:endParaRPr kumimoji="1" lang="en-US" altLang="zh-CN" sz="1400" dirty="0">
              <a:latin typeface="宋体" panose="02010600030101010101" pitchFamily="2" charset="-122"/>
            </a:endParaRPr>
          </a:p>
        </p:txBody>
      </p:sp>
      <p:sp>
        <p:nvSpPr>
          <p:cNvPr id="112" name="AutoShape 7">
            <a:extLst>
              <a:ext uri="{FF2B5EF4-FFF2-40B4-BE49-F238E27FC236}">
                <a16:creationId xmlns:a16="http://schemas.microsoft.com/office/drawing/2014/main" id="{687E7AF7-8676-4EFE-AFFB-7FFB8E1E686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37468" y="2391724"/>
            <a:ext cx="609600" cy="346261"/>
          </a:xfrm>
          <a:prstGeom prst="downArrow">
            <a:avLst>
              <a:gd name="adj1" fmla="val 50000"/>
              <a:gd name="adj2" fmla="val 51826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11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79" grpId="0" animBg="1"/>
      <p:bldP spid="84" grpId="0"/>
      <p:bldP spid="99" grpId="0"/>
      <p:bldP spid="103" grpId="0" animBg="1"/>
      <p:bldP spid="107" grpId="0"/>
      <p:bldP spid="108" grpId="0" animBg="1"/>
      <p:bldP spid="111" grpId="0"/>
      <p:bldP spid="1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303" y="232049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表面张力仪硬件技术解构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传感器的种类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76E06D2-0711-4FBB-9649-426B454295CF}"/>
              </a:ext>
            </a:extLst>
          </p:cNvPr>
          <p:cNvSpPr txBox="1"/>
          <p:nvPr/>
        </p:nvSpPr>
        <p:spPr>
          <a:xfrm>
            <a:off x="581025" y="1199917"/>
            <a:ext cx="8458200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目前，表面张力仪传感器的种类主要三种：（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）扭力丝；（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）应变电阻称重传感器；（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）分析天平。前两者主要被国产的表面张力仪所应用，由于精度低、开环设计，是低价仪器的主流。由于性能太差，不在本次讨论范围。目前，可应用于表面张力测值的通常是分析天平传感器，要求精度最低为万分之一精度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0.1mg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，可达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0.1mN/m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），若精度要求更高时，则需采用十万分之一（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0.01mg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10ug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）或更高（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1ug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5A1DF78-45D3-4229-8202-41A43BF25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3192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A7FCB8C-0295-4FDE-B0FA-31479D955976}"/>
              </a:ext>
            </a:extLst>
          </p:cNvPr>
          <p:cNvSpPr txBox="1"/>
          <p:nvPr/>
        </p:nvSpPr>
        <p:spPr>
          <a:xfrm>
            <a:off x="609600" y="387466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国产万分之一分析天平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3B2D56E1-D5B5-4C7C-9BAF-B62FB5C2AE05}"/>
              </a:ext>
            </a:extLst>
          </p:cNvPr>
          <p:cNvSpPr txBox="1"/>
          <p:nvPr/>
        </p:nvSpPr>
        <p:spPr>
          <a:xfrm>
            <a:off x="3484639" y="387466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德国赛多利斯分析天平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4E00B9A4-0604-4062-BEF0-968AE83B1A1A}"/>
              </a:ext>
            </a:extLst>
          </p:cNvPr>
          <p:cNvSpPr txBox="1"/>
          <p:nvPr/>
        </p:nvSpPr>
        <p:spPr>
          <a:xfrm>
            <a:off x="6182836" y="387466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梅特勒分析天平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570F440-26E5-4385-B85B-675A38E2EAB9}"/>
              </a:ext>
            </a:extLst>
          </p:cNvPr>
          <p:cNvSpPr txBox="1"/>
          <p:nvPr/>
        </p:nvSpPr>
        <p:spPr>
          <a:xfrm>
            <a:off x="637905" y="4240713"/>
            <a:ext cx="2037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优点：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易维修，维修成本低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成本低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缺点：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精度最多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0.1mg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存在温度漂移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数据更新速度慢，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1-2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数据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秒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844818B6-B8D6-4A2A-BC93-E7B3F15EFD0F}"/>
              </a:ext>
            </a:extLst>
          </p:cNvPr>
          <p:cNvSpPr txBox="1"/>
          <p:nvPr/>
        </p:nvSpPr>
        <p:spPr>
          <a:xfrm>
            <a:off x="3504377" y="4240713"/>
            <a:ext cx="2037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国外表面张力仪厂商所采用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0"/>
              </a:spcBef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优点：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成本略低于梅特勒；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国际一线品牌，质量好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0"/>
              </a:spcBef>
            </a:pP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0"/>
              </a:spcBef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缺点：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数据更新慢：在参数里没有数据更新速度一项指标；事实数据为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数据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秒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存在温度漂移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通讯接口命令较少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DEA774-04DE-46BA-B21B-1DB2401412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3" t="13333" r="9880" b="22222"/>
          <a:stretch/>
        </p:blipFill>
        <p:spPr>
          <a:xfrm>
            <a:off x="1112328" y="2685890"/>
            <a:ext cx="868872" cy="115913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858275A-3F1C-41DF-B82B-89A40175267B}"/>
              </a:ext>
            </a:extLst>
          </p:cNvPr>
          <p:cNvSpPr txBox="1"/>
          <p:nvPr/>
        </p:nvSpPr>
        <p:spPr>
          <a:xfrm>
            <a:off x="6182836" y="4240713"/>
            <a:ext cx="235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KINO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所采用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0"/>
              </a:spcBef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优点：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数据更新快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,46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92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数据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秒；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国际一线品牌，质量好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通讯命令多，可控性非常好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0"/>
              </a:spcBef>
            </a:pP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0"/>
              </a:spcBef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缺点：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价格高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69CB06-B6E7-461F-9F1F-CDD97D7D8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801140"/>
            <a:ext cx="1447800" cy="8907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21D8E0-500D-4A07-A8FD-AFE1DB482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780" y="2722903"/>
            <a:ext cx="1727345" cy="11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5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0" grpId="0"/>
      <p:bldP spid="61" grpId="0"/>
      <p:bldP spid="13" grpId="0"/>
      <p:bldP spid="6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303" y="200376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表面张力仪硬件技术解构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样品台升降机械结构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5A1DF78-45D3-4229-8202-41A43BF25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3192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E50C8811-B68A-4AEF-A218-88C9D74F0FC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5590" y="3531040"/>
            <a:ext cx="1451573" cy="2415689"/>
          </a:xfrm>
          <a:prstGeom prst="roundRect">
            <a:avLst>
              <a:gd name="adj" fmla="val 7935"/>
            </a:avLst>
          </a:prstGeom>
          <a:solidFill>
            <a:srgbClr val="CCCCCC"/>
          </a:soli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A7B5C6FD-B88A-42F3-8490-40A4ECECD4D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07902" y="4005051"/>
            <a:ext cx="1427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螺距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1.5mm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齿轮间隙过大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重复定位精度差，通常为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0.1mm</a:t>
            </a: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F265851F-E193-4F58-9805-9333DF6348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8215" y="2060538"/>
            <a:ext cx="1448948" cy="1897907"/>
          </a:xfrm>
          <a:prstGeom prst="roundRect">
            <a:avLst>
              <a:gd name="adj" fmla="val 8319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5C938638-016D-469C-ADE0-187DFEF6B5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19714" y="3543747"/>
            <a:ext cx="1385950" cy="288075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伞齿轮结构升降</a:t>
            </a: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72D82DA2-4968-4A36-8D51-B1CE384D7A4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650400" y="4802439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solidFill>
                  <a:srgbClr val="FFFFFF"/>
                </a:solidFill>
              </a:rPr>
              <a:t>Add Your</a:t>
            </a:r>
          </a:p>
          <a:p>
            <a:pPr algn="ctr"/>
            <a:r>
              <a:rPr lang="en-US" altLang="zh-CN" dirty="0">
                <a:solidFill>
                  <a:srgbClr val="FFFFFF"/>
                </a:solidFill>
              </a:rPr>
              <a:t>Text here</a:t>
            </a:r>
          </a:p>
        </p:txBody>
      </p:sp>
      <p:sp>
        <p:nvSpPr>
          <p:cNvPr id="68" name="AutoShape 7">
            <a:extLst>
              <a:ext uri="{FF2B5EF4-FFF2-40B4-BE49-F238E27FC236}">
                <a16:creationId xmlns:a16="http://schemas.microsoft.com/office/drawing/2014/main" id="{E726E173-9ACE-48B7-ABD7-556A17ACB5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12312" y="3202853"/>
            <a:ext cx="1451573" cy="2757056"/>
          </a:xfrm>
          <a:prstGeom prst="roundRect">
            <a:avLst>
              <a:gd name="adj" fmla="val 7935"/>
            </a:avLst>
          </a:prstGeom>
          <a:solidFill>
            <a:srgbClr val="FFA0A0"/>
          </a:soli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0" name="AutoShape 9">
            <a:extLst>
              <a:ext uri="{FF2B5EF4-FFF2-40B4-BE49-F238E27FC236}">
                <a16:creationId xmlns:a16="http://schemas.microsoft.com/office/drawing/2014/main" id="{B3825308-120E-44AD-8031-0FC7CD11D2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14937" y="2073718"/>
            <a:ext cx="1448948" cy="1457322"/>
          </a:xfrm>
          <a:prstGeom prst="roundRect">
            <a:avLst>
              <a:gd name="adj" fmla="val 831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" name="AutoShape 10">
            <a:extLst>
              <a:ext uri="{FF2B5EF4-FFF2-40B4-BE49-F238E27FC236}">
                <a16:creationId xmlns:a16="http://schemas.microsoft.com/office/drawing/2014/main" id="{03743063-6518-4A15-985D-60FC5A95A6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6436" y="3557112"/>
            <a:ext cx="1385950" cy="287705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同步带升降系统</a:t>
            </a:r>
          </a:p>
        </p:txBody>
      </p:sp>
      <p:sp>
        <p:nvSpPr>
          <p:cNvPr id="80" name="AutoShape 7">
            <a:extLst>
              <a:ext uri="{FF2B5EF4-FFF2-40B4-BE49-F238E27FC236}">
                <a16:creationId xmlns:a16="http://schemas.microsoft.com/office/drawing/2014/main" id="{102BD757-9E9A-4C59-87D6-FB0652B0ED7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95038" y="3531040"/>
            <a:ext cx="1450800" cy="2415689"/>
          </a:xfrm>
          <a:prstGeom prst="roundRect">
            <a:avLst>
              <a:gd name="adj" fmla="val 7935"/>
            </a:avLst>
          </a:prstGeom>
          <a:solidFill>
            <a:srgbClr val="4E91D4"/>
          </a:soli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" name="AutoShape 9">
            <a:extLst>
              <a:ext uri="{FF2B5EF4-FFF2-40B4-BE49-F238E27FC236}">
                <a16:creationId xmlns:a16="http://schemas.microsoft.com/office/drawing/2014/main" id="{23BB7454-DF65-4927-9716-80A75751D9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97662" y="2060538"/>
            <a:ext cx="1448176" cy="1897907"/>
          </a:xfrm>
          <a:prstGeom prst="roundRect">
            <a:avLst>
              <a:gd name="adj" fmla="val 5248"/>
            </a:avLst>
          </a:prstGeom>
          <a:solidFill>
            <a:srgbClr val="4E91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3" name="AutoShape 10">
            <a:extLst>
              <a:ext uri="{FF2B5EF4-FFF2-40B4-BE49-F238E27FC236}">
                <a16:creationId xmlns:a16="http://schemas.microsoft.com/office/drawing/2014/main" id="{D596FC3C-338C-46E1-8C55-1EE85FFB31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29144" y="3543747"/>
            <a:ext cx="1385212" cy="2880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91D4"/>
              </a:gs>
              <a:gs pos="100000">
                <a:srgbClr val="93BCE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精密光学定位平台</a:t>
            </a:r>
            <a:endParaRPr lang="zh-CN" altLang="en-US" dirty="0"/>
          </a:p>
        </p:txBody>
      </p:sp>
      <p:sp>
        <p:nvSpPr>
          <p:cNvPr id="86" name="Text Box 8">
            <a:extLst>
              <a:ext uri="{FF2B5EF4-FFF2-40B4-BE49-F238E27FC236}">
                <a16:creationId xmlns:a16="http://schemas.microsoft.com/office/drawing/2014/main" id="{F6714052-42D4-457D-91C7-2EDF68B140D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603333" y="4018231"/>
            <a:ext cx="1427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大螺距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同步带间隙大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弹性丢步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9" name="Text Box 8">
            <a:extLst>
              <a:ext uri="{FF2B5EF4-FFF2-40B4-BE49-F238E27FC236}">
                <a16:creationId xmlns:a16="http://schemas.microsoft.com/office/drawing/2014/main" id="{CC63C323-8618-4431-8917-CDF6DB94DF7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130385" y="4005051"/>
            <a:ext cx="142794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研磨丝杆驱动、交叉滚柱导轨、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1mm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螺距或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0.5mm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螺距，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0.005mm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精度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直连式，无丢步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回程间隙小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重复定位精度高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AutoShape 2">
            <a:extLst>
              <a:ext uri="{FF2B5EF4-FFF2-40B4-BE49-F238E27FC236}">
                <a16:creationId xmlns:a16="http://schemas.microsoft.com/office/drawing/2014/main" id="{DFD65123-25C7-4B8E-B255-ACCF44208FCF}"/>
              </a:ext>
            </a:extLst>
          </p:cNvPr>
          <p:cNvSpPr>
            <a:spLocks noChangeArrowheads="1"/>
          </p:cNvSpPr>
          <p:nvPr/>
        </p:nvSpPr>
        <p:spPr bwMode="invGray">
          <a:xfrm rot="5400000">
            <a:off x="4107978" y="3888802"/>
            <a:ext cx="418113" cy="4594642"/>
          </a:xfrm>
          <a:prstGeom prst="upArrow">
            <a:avLst>
              <a:gd name="adj1" fmla="val 56944"/>
              <a:gd name="adj2" fmla="val 160993"/>
            </a:avLst>
          </a:prstGeom>
          <a:gradFill rotWithShape="1">
            <a:gsLst>
              <a:gs pos="0">
                <a:srgbClr val="4EA7EA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DA05A17-FEF1-40E9-9943-8AF99F6110A1}"/>
              </a:ext>
            </a:extLst>
          </p:cNvPr>
          <p:cNvSpPr txBox="1"/>
          <p:nvPr/>
        </p:nvSpPr>
        <p:spPr>
          <a:xfrm>
            <a:off x="6826155" y="2298240"/>
            <a:ext cx="23940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精度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= 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螺距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/200</a:t>
            </a:r>
          </a:p>
          <a:p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（无细分时）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螺距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2mm/200=0.01mm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螺距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1mm/200=0.005mm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螺距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0.5mm/200=0.0025mm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351851B-3E6E-4E75-AFE5-53FA1403504E}"/>
              </a:ext>
            </a:extLst>
          </p:cNvPr>
          <p:cNvGrpSpPr/>
          <p:nvPr/>
        </p:nvGrpSpPr>
        <p:grpSpPr>
          <a:xfrm>
            <a:off x="2027172" y="2212168"/>
            <a:ext cx="1278838" cy="1195297"/>
            <a:chOff x="1295544" y="1902699"/>
            <a:chExt cx="1278838" cy="1195297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8E4C50F-C679-4BEF-9DBA-7D8FFA34D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32" t="18217" r="28862"/>
            <a:stretch/>
          </p:blipFill>
          <p:spPr>
            <a:xfrm>
              <a:off x="1295544" y="1902699"/>
              <a:ext cx="808798" cy="1195297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1CED703-1BF7-4D48-B56A-5CF60B3F9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554" y="2357733"/>
              <a:ext cx="597828" cy="529420"/>
            </a:xfrm>
            <a:prstGeom prst="rect">
              <a:avLst/>
            </a:prstGeom>
          </p:spPr>
        </p:pic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E4184732-9D93-452C-81AC-E31CCD0AE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20" y="2029339"/>
            <a:ext cx="663868" cy="149115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AC62C8B-4B77-493E-A29E-B06B00928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0367" flipH="1">
            <a:off x="5274561" y="2392392"/>
            <a:ext cx="1330257" cy="976466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17B5375B-6B6C-4CE7-801C-48BECC2874C7}"/>
              </a:ext>
            </a:extLst>
          </p:cNvPr>
          <p:cNvSpPr txBox="1"/>
          <p:nvPr/>
        </p:nvSpPr>
        <p:spPr>
          <a:xfrm>
            <a:off x="723050" y="1216009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样品台升降的速度（越慢越好）以及样品台结构设计、所采用驱动的螺距大小、定位精度等，严重影响着表面张力测值的精度。位置定位不同，测值不同，浮力不同。定位精度是核心考虑指标之一，通常要求精度为</a:t>
            </a:r>
            <a:r>
              <a:rPr lang="en-US" altLang="zh-CN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5um</a:t>
            </a:r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左右。超低超好</a:t>
            </a:r>
          </a:p>
        </p:txBody>
      </p:sp>
    </p:spTree>
    <p:extLst>
      <p:ext uri="{BB962C8B-B14F-4D97-AF65-F5344CB8AC3E}">
        <p14:creationId xmlns:p14="http://schemas.microsoft.com/office/powerpoint/2010/main" val="165351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 animBg="1"/>
      <p:bldP spid="38" grpId="0"/>
      <p:bldP spid="68" grpId="0" animBg="1"/>
      <p:bldP spid="70" grpId="0" animBg="1"/>
      <p:bldP spid="71" grpId="0" animBg="1"/>
      <p:bldP spid="80" grpId="0" animBg="1"/>
      <p:bldP spid="82" grpId="0" animBg="1"/>
      <p:bldP spid="83" grpId="0" animBg="1"/>
      <p:bldP spid="86" grpId="0"/>
      <p:bldP spid="89" grpId="0"/>
      <p:bldP spid="93" grpId="0" animBg="1"/>
      <p:bldP spid="3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303" y="200376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表面张力仪接触角测试功能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动态</a:t>
            </a:r>
            <a:r>
              <a:rPr lang="en-US" altLang="zh-CN" sz="1800" kern="1200" dirty="0" err="1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Wilhelmy</a:t>
            </a: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 Plate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法、渗透法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5A1DF78-45D3-4229-8202-41A43BF25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3192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7B5375B-6B6C-4CE7-801C-48BECC2874C7}"/>
              </a:ext>
            </a:extLst>
          </p:cNvPr>
          <p:cNvSpPr txBox="1"/>
          <p:nvPr/>
        </p:nvSpPr>
        <p:spPr>
          <a:xfrm>
            <a:off x="723050" y="1216009"/>
            <a:ext cx="8153400" cy="409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目前，称重原理的接触角测试功能主要存在如下几个问题：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、目前广为接受的接触角测试方法为光学方法。而事实上称重原理仅是一种动态接触角的测试方法，实际效果与光学法的动态接触角测值效果无法相比。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、在测试纤维束接触角或粉末接触角值时，必须大小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度以内。大的接触角无法形成有效润湿，就无法测得润湿速度。而事实上，光学法测试的润湿速度比称重法更快。光学法目前的相机速度可达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2000FPS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以上，而称重原理最快速度也只有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92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秒。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、单纤维接触角测试通常是纤维与树脂间的接触角。树脂的粘度通常无法实现单纤维的插入，因而，测值效果并不理想。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综上而言，我们建议如果需要采购接触角功能，客户应考虑专业的光学接触角测量仪，而非从表面张力仪方面考虑另加一个功能。</a:t>
            </a:r>
          </a:p>
        </p:txBody>
      </p:sp>
    </p:spTree>
    <p:extLst>
      <p:ext uri="{BB962C8B-B14F-4D97-AF65-F5344CB8AC3E}">
        <p14:creationId xmlns:p14="http://schemas.microsoft.com/office/powerpoint/2010/main" val="41606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03"/>
          <p:cNvSpPr>
            <a:spLocks noChangeArrowheads="1"/>
          </p:cNvSpPr>
          <p:nvPr/>
        </p:nvSpPr>
        <p:spPr bwMode="auto">
          <a:xfrm>
            <a:off x="6350" y="457200"/>
            <a:ext cx="5794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64" name="Rectangle 1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465" name="Rectangle 1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1FF94EB-206F-4A71-B617-0D0467C3E34E}"/>
              </a:ext>
            </a:extLst>
          </p:cNvPr>
          <p:cNvSpPr/>
          <p:nvPr/>
        </p:nvSpPr>
        <p:spPr>
          <a:xfrm>
            <a:off x="915240" y="1491347"/>
            <a:ext cx="60189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白金板法（</a:t>
            </a:r>
            <a:r>
              <a:rPr lang="de-DE" altLang="zh-CN" sz="12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Wilhelmy Method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）光学法时与称重法时接触角对比情况</a:t>
            </a:r>
            <a:endParaRPr lang="de-DE" altLang="zh-CN" sz="12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C979C5-C651-4B64-8F58-097806F943CF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226394" y="495300"/>
            <a:ext cx="2997308" cy="6072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动态接触角</a:t>
            </a:r>
            <a:r>
              <a:rPr lang="en-US" altLang="zh-CN" sz="1600" dirty="0" err="1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Wilhelmy</a:t>
            </a:r>
            <a:r>
              <a:rPr lang="zh-CN" altLang="en-US" sz="16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板法</a:t>
            </a:r>
            <a:r>
              <a:rPr lang="en-US" altLang="zh-CN" sz="16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de-DE" altLang="zh-CN" sz="16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B8A6CB8-067D-4F6D-9FB0-3F48A215C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41731"/>
            <a:ext cx="968375" cy="88609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72B5112-25B9-49E3-B903-3807F79818B6}"/>
              </a:ext>
            </a:extLst>
          </p:cNvPr>
          <p:cNvSpPr txBox="1"/>
          <p:nvPr/>
        </p:nvSpPr>
        <p:spPr>
          <a:xfrm>
            <a:off x="2438400" y="2971800"/>
            <a:ext cx="278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缺视频资料</a:t>
            </a:r>
          </a:p>
        </p:txBody>
      </p:sp>
    </p:spTree>
    <p:extLst>
      <p:ext uri="{BB962C8B-B14F-4D97-AF65-F5344CB8AC3E}">
        <p14:creationId xmlns:p14="http://schemas.microsoft.com/office/powerpoint/2010/main" val="94201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303" y="252817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表面张力仪特殊功能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消除静电的影响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598D53-EE8E-4839-8CA0-BFF66FAE0E69}"/>
              </a:ext>
            </a:extLst>
          </p:cNvPr>
          <p:cNvSpPr txBox="1"/>
          <p:nvPr/>
        </p:nvSpPr>
        <p:spPr>
          <a:xfrm>
            <a:off x="714375" y="1120864"/>
            <a:ext cx="8458200" cy="3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静电会导致定位出错，液面提前接触到测试探头。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KINO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提供专业的除静电装置，有效解决了静电的影响。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F338F51-9886-46CC-B602-D4E3B700F936}"/>
              </a:ext>
            </a:extLst>
          </p:cNvPr>
          <p:cNvSpPr txBox="1"/>
          <p:nvPr/>
        </p:nvSpPr>
        <p:spPr>
          <a:xfrm>
            <a:off x="2438400" y="2971800"/>
            <a:ext cx="278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缺视频资料</a:t>
            </a:r>
          </a:p>
        </p:txBody>
      </p:sp>
    </p:spTree>
    <p:extLst>
      <p:ext uri="{BB962C8B-B14F-4D97-AF65-F5344CB8AC3E}">
        <p14:creationId xmlns:p14="http://schemas.microsoft.com/office/powerpoint/2010/main" val="99744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303" y="252817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表面张力仪测试视频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—A101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型表面张力仪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A76E21C-4D28-4DFD-873D-933275CAF049}"/>
              </a:ext>
            </a:extLst>
          </p:cNvPr>
          <p:cNvSpPr txBox="1"/>
          <p:nvPr/>
        </p:nvSpPr>
        <p:spPr>
          <a:xfrm>
            <a:off x="2438400" y="2971800"/>
            <a:ext cx="278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缺视频资料</a:t>
            </a:r>
          </a:p>
        </p:txBody>
      </p:sp>
    </p:spTree>
    <p:extLst>
      <p:ext uri="{BB962C8B-B14F-4D97-AF65-F5344CB8AC3E}">
        <p14:creationId xmlns:p14="http://schemas.microsoft.com/office/powerpoint/2010/main" val="98846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303" y="252817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表面张力仪测试视频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—A101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型表面张力仪白金板与白金环数据对比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37E55A4-D1CD-4EE1-A614-69F4D105C926}"/>
              </a:ext>
            </a:extLst>
          </p:cNvPr>
          <p:cNvSpPr txBox="1"/>
          <p:nvPr/>
        </p:nvSpPr>
        <p:spPr>
          <a:xfrm>
            <a:off x="2438400" y="2971800"/>
            <a:ext cx="278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缺视频资料</a:t>
            </a:r>
          </a:p>
        </p:txBody>
      </p:sp>
    </p:spTree>
    <p:extLst>
      <p:ext uri="{BB962C8B-B14F-4D97-AF65-F5344CB8AC3E}">
        <p14:creationId xmlns:p14="http://schemas.microsoft.com/office/powerpoint/2010/main" val="176358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62361"/>
            <a:ext cx="6781800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何谓表面张力仪？</a:t>
            </a:r>
            <a:b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 </a:t>
            </a:r>
            <a:r>
              <a:rPr lang="en-US" altLang="zh-CN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 </a:t>
            </a:r>
            <a:r>
              <a:rPr lang="zh-CN" altLang="en-US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</a:t>
            </a:r>
            <a:r>
              <a:rPr lang="en-US" altLang="zh-CN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·</a:t>
            </a:r>
            <a:r>
              <a:rPr lang="zh-CN" altLang="en-US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界面张力</a:t>
            </a:r>
            <a:r>
              <a:rPr lang="en-US" altLang="zh-CN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·</a:t>
            </a:r>
            <a:r>
              <a:rPr lang="zh-CN" altLang="en-US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接触角</a:t>
            </a:r>
            <a:r>
              <a:rPr lang="en-US" altLang="zh-CN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·</a:t>
            </a:r>
            <a:r>
              <a:rPr lang="zh-CN" altLang="en-US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表面自由能</a:t>
            </a:r>
            <a:r>
              <a:rPr lang="en-US" altLang="zh-CN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·</a:t>
            </a:r>
            <a:r>
              <a:rPr lang="zh-CN" altLang="en-US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密度 </a:t>
            </a:r>
            <a:r>
              <a:rPr lang="en-US" altLang="zh-CN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·</a:t>
            </a:r>
            <a:r>
              <a:rPr lang="zh-CN" altLang="en-US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沉降速度</a:t>
            </a:r>
            <a:r>
              <a:rPr lang="en-US" altLang="zh-CN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·</a:t>
            </a:r>
            <a:r>
              <a:rPr lang="zh-CN" altLang="en-US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分析天平</a:t>
            </a:r>
            <a:r>
              <a:rPr lang="en-US" altLang="zh-CN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·</a:t>
            </a:r>
            <a:r>
              <a:rPr lang="zh-CN" altLang="en-US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粘附力</a:t>
            </a:r>
            <a:r>
              <a:rPr lang="en-US" altLang="zh-CN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·LB</a:t>
            </a:r>
            <a:r>
              <a:rPr lang="zh-CN" altLang="en-US" sz="11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膜</a:t>
            </a:r>
            <a:endParaRPr lang="en-US" altLang="zh-CN" sz="11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6687" y="1432077"/>
            <a:ext cx="8462513" cy="4587724"/>
            <a:chOff x="533399" y="1368118"/>
            <a:chExt cx="4075331" cy="4772752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gray">
            <a:xfrm rot="5400000">
              <a:off x="184689" y="1716828"/>
              <a:ext cx="4772752" cy="4075331"/>
            </a:xfrm>
            <a:prstGeom prst="roundRect">
              <a:avLst>
                <a:gd name="adj" fmla="val 2457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defRPr/>
              </a:pPr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08868" y="1463748"/>
              <a:ext cx="3889774" cy="768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latin typeface="Adobe 宋体 Std L" panose="02020300000000000000" pitchFamily="18" charset="-122"/>
                  <a:ea typeface="Adobe 宋体 Std L" panose="02020300000000000000" pitchFamily="18" charset="-122"/>
                </a:rPr>
                <a:t>表面张力仪通常是指采用分析天平等称重传感器，使用白金板法（</a:t>
              </a:r>
              <a:r>
                <a:rPr lang="en-US" altLang="zh-CN" sz="1400" dirty="0" err="1">
                  <a:latin typeface="Adobe 宋体 Std L" panose="02020300000000000000" pitchFamily="18" charset="-122"/>
                  <a:ea typeface="Adobe 宋体 Std L" panose="02020300000000000000" pitchFamily="18" charset="-122"/>
                </a:rPr>
                <a:t>Wilhelmy</a:t>
              </a:r>
              <a:r>
                <a:rPr lang="en-US" altLang="zh-CN" sz="1400" dirty="0">
                  <a:latin typeface="Adobe 宋体 Std L" panose="02020300000000000000" pitchFamily="18" charset="-122"/>
                  <a:ea typeface="Adobe 宋体 Std L" panose="02020300000000000000" pitchFamily="18" charset="-122"/>
                </a:rPr>
                <a:t> Plate</a:t>
              </a:r>
              <a:r>
                <a:rPr lang="zh-CN" altLang="en-US" sz="1400" dirty="0">
                  <a:latin typeface="Adobe 宋体 Std L" panose="02020300000000000000" pitchFamily="18" charset="-122"/>
                  <a:ea typeface="Adobe 宋体 Std L" panose="02020300000000000000" pitchFamily="18" charset="-122"/>
                </a:rPr>
                <a:t>法）或白金环法（</a:t>
              </a:r>
              <a:r>
                <a:rPr lang="en-US" altLang="zh-CN" sz="1400" dirty="0" err="1">
                  <a:latin typeface="Adobe 宋体 Std L" panose="02020300000000000000" pitchFamily="18" charset="-122"/>
                  <a:ea typeface="Adobe 宋体 Std L" panose="02020300000000000000" pitchFamily="18" charset="-122"/>
                </a:rPr>
                <a:t>DuNouy</a:t>
              </a:r>
              <a:r>
                <a:rPr lang="en-US" altLang="zh-CN" sz="1400" dirty="0">
                  <a:latin typeface="Adobe 宋体 Std L" panose="02020300000000000000" pitchFamily="18" charset="-122"/>
                  <a:ea typeface="Adobe 宋体 Std L" panose="02020300000000000000" pitchFamily="18" charset="-122"/>
                </a:rPr>
                <a:t> Ring</a:t>
              </a:r>
              <a:r>
                <a:rPr lang="zh-CN" altLang="en-US" sz="1400" dirty="0">
                  <a:latin typeface="Adobe 宋体 Std L" panose="02020300000000000000" pitchFamily="18" charset="-122"/>
                  <a:ea typeface="Adobe 宋体 Std L" panose="02020300000000000000" pitchFamily="18" charset="-122"/>
                </a:rPr>
                <a:t>环法），测试液－液界面张力或液－气表面张力的仪器。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6442B7B-F2BB-47A1-B80D-4B76CF3DDF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t="7215" r="9592" b="15535"/>
          <a:stretch/>
        </p:blipFill>
        <p:spPr>
          <a:xfrm>
            <a:off x="5105400" y="2443004"/>
            <a:ext cx="3781425" cy="3614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9712C99-BD42-40A8-B69A-4DDEA8665DD5}"/>
              </a:ext>
            </a:extLst>
          </p:cNvPr>
          <p:cNvSpPr txBox="1"/>
          <p:nvPr/>
        </p:nvSpPr>
        <p:spPr>
          <a:xfrm>
            <a:off x="571500" y="2819400"/>
            <a:ext cx="41148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表面张力仪由于其采用了称重传感器，因而可以用来完成称重传感器完成的其他测值数据，如接触角测值（相应的表面自由能数据）、密度测值等。</a:t>
            </a:r>
            <a:endParaRPr lang="en-US" altLang="zh-CN" sz="1400" dirty="0">
              <a:latin typeface="Adobe 宋体 Std L" panose="02020300000000000000" pitchFamily="18" charset="-122"/>
              <a:ea typeface="Adobe 宋体 Std L" panose="02020300000000000000" pitchFamily="18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400" dirty="0">
              <a:latin typeface="Adobe 宋体 Std L" panose="02020300000000000000" pitchFamily="18" charset="-122"/>
              <a:ea typeface="Adobe 宋体 Std L" panose="02020300000000000000" pitchFamily="18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Adobe 宋体 Std L" panose="02020300000000000000" pitchFamily="18" charset="-122"/>
                <a:ea typeface="Adobe 宋体 Std L" panose="02020300000000000000" pitchFamily="18" charset="-122"/>
              </a:rPr>
              <a:t>表面张力测量的其他方法，如影像分析法（悬滴法、停滴法）、最大气泡法、旋转滴法等，请参考其他方法的原理介绍。</a:t>
            </a:r>
          </a:p>
        </p:txBody>
      </p:sp>
    </p:spTree>
    <p:extLst>
      <p:ext uri="{BB962C8B-B14F-4D97-AF65-F5344CB8AC3E}">
        <p14:creationId xmlns:p14="http://schemas.microsoft.com/office/powerpoint/2010/main" val="34501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303" y="252817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表面张力仪测试视频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—A601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型表面张力仪、手动</a:t>
            </a: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CMC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功能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5AEE7B1-EF4C-4CFB-AA07-BF5625E0DF6C}"/>
              </a:ext>
            </a:extLst>
          </p:cNvPr>
          <p:cNvSpPr txBox="1"/>
          <p:nvPr/>
        </p:nvSpPr>
        <p:spPr>
          <a:xfrm>
            <a:off x="2438400" y="2971800"/>
            <a:ext cx="278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缺视频资料</a:t>
            </a:r>
          </a:p>
        </p:txBody>
      </p:sp>
    </p:spTree>
    <p:extLst>
      <p:ext uri="{BB962C8B-B14F-4D97-AF65-F5344CB8AC3E}">
        <p14:creationId xmlns:p14="http://schemas.microsoft.com/office/powerpoint/2010/main" val="2100564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03"/>
          <p:cNvSpPr>
            <a:spLocks noChangeArrowheads="1"/>
          </p:cNvSpPr>
          <p:nvPr/>
        </p:nvSpPr>
        <p:spPr bwMode="auto">
          <a:xfrm>
            <a:off x="6350" y="457200"/>
            <a:ext cx="5794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64" name="Rectangle 1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465" name="Rectangle 1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1" name="Rectangle 2"/>
          <p:cNvSpPr txBox="1">
            <a:spLocks noChangeArrowheads="1"/>
          </p:cNvSpPr>
          <p:nvPr/>
        </p:nvSpPr>
        <p:spPr bwMode="black">
          <a:xfrm>
            <a:off x="2275372" y="228600"/>
            <a:ext cx="5843899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244279"/>
                </a:solidFill>
                <a:ea typeface="宋体" panose="02010600030101010101" pitchFamily="2" charset="-122"/>
              </a:rPr>
              <a:t>表面张力仪</a:t>
            </a:r>
            <a:endParaRPr lang="en-US" altLang="zh-CN" sz="2400" dirty="0">
              <a:solidFill>
                <a:srgbClr val="244279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1600" dirty="0">
                <a:solidFill>
                  <a:srgbClr val="244279"/>
                </a:solidFill>
                <a:ea typeface="宋体" panose="02010600030101010101" pitchFamily="2" charset="-122"/>
              </a:rPr>
              <a:t>— </a:t>
            </a:r>
            <a:r>
              <a:rPr lang="zh-CN" altLang="en-US" sz="1600" dirty="0">
                <a:solidFill>
                  <a:srgbClr val="244279"/>
                </a:solidFill>
                <a:ea typeface="宋体" panose="02010600030101010101" pitchFamily="2" charset="-122"/>
              </a:rPr>
              <a:t>技术偏离表参考</a:t>
            </a:r>
            <a:endParaRPr lang="de-DE" altLang="zh-CN" sz="1600" dirty="0">
              <a:solidFill>
                <a:srgbClr val="244279"/>
              </a:solidFill>
              <a:ea typeface="宋体" panose="02010600030101010101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7A97414-1C40-4C30-A05E-8EE78A2B7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95" y="154226"/>
            <a:ext cx="999077" cy="924821"/>
          </a:xfrm>
          <a:prstGeom prst="rect">
            <a:avLst/>
          </a:prstGeom>
        </p:spPr>
      </p:pic>
      <p:sp>
        <p:nvSpPr>
          <p:cNvPr id="7" name="页脚占位符 3">
            <a:extLst>
              <a:ext uri="{FF2B5EF4-FFF2-40B4-BE49-F238E27FC236}">
                <a16:creationId xmlns:a16="http://schemas.microsoft.com/office/drawing/2014/main" id="{10C2E411-3B4F-40CB-BDE1-D7C7EA38AAB5}"/>
              </a:ext>
            </a:extLst>
          </p:cNvPr>
          <p:cNvSpPr txBox="1">
            <a:spLocks/>
          </p:cNvSpPr>
          <p:nvPr/>
        </p:nvSpPr>
        <p:spPr bwMode="auto">
          <a:xfrm>
            <a:off x="7443236" y="6639694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/>
              <a:t>   </a:t>
            </a:r>
          </a:p>
          <a:p>
            <a:pPr eaLnBrk="1" hangingPunct="1"/>
            <a:r>
              <a:rPr lang="en-US" altLang="zh-CN"/>
              <a:t>   </a:t>
            </a: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B0967988-871D-4433-A07B-5E0B3473F5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-4344681" y="7619434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F8F8F8"/>
                </a:solidFill>
              </a:rPr>
              <a:t>85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12F43DB-584B-4BBA-9581-00D2A74EA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82190"/>
              </p:ext>
            </p:extLst>
          </p:nvPr>
        </p:nvGraphicFramePr>
        <p:xfrm>
          <a:off x="512865" y="1155700"/>
          <a:ext cx="8363624" cy="5637225"/>
        </p:xfrm>
        <a:graphic>
          <a:graphicData uri="http://schemas.openxmlformats.org/drawingml/2006/table">
            <a:tbl>
              <a:tblPr/>
              <a:tblGrid>
                <a:gridCol w="501953">
                  <a:extLst>
                    <a:ext uri="{9D8B030D-6E8A-4147-A177-3AD203B41FA5}">
                      <a16:colId xmlns:a16="http://schemas.microsoft.com/office/drawing/2014/main" val="4143006692"/>
                    </a:ext>
                  </a:extLst>
                </a:gridCol>
                <a:gridCol w="700399">
                  <a:extLst>
                    <a:ext uri="{9D8B030D-6E8A-4147-A177-3AD203B41FA5}">
                      <a16:colId xmlns:a16="http://schemas.microsoft.com/office/drawing/2014/main" val="1846262405"/>
                    </a:ext>
                  </a:extLst>
                </a:gridCol>
                <a:gridCol w="1219553">
                  <a:extLst>
                    <a:ext uri="{9D8B030D-6E8A-4147-A177-3AD203B41FA5}">
                      <a16:colId xmlns:a16="http://schemas.microsoft.com/office/drawing/2014/main" val="2017419145"/>
                    </a:ext>
                  </a:extLst>
                </a:gridCol>
                <a:gridCol w="1980163">
                  <a:extLst>
                    <a:ext uri="{9D8B030D-6E8A-4147-A177-3AD203B41FA5}">
                      <a16:colId xmlns:a16="http://schemas.microsoft.com/office/drawing/2014/main" val="4068033025"/>
                    </a:ext>
                  </a:extLst>
                </a:gridCol>
                <a:gridCol w="1980778">
                  <a:extLst>
                    <a:ext uri="{9D8B030D-6E8A-4147-A177-3AD203B41FA5}">
                      <a16:colId xmlns:a16="http://schemas.microsoft.com/office/drawing/2014/main" val="3195169826"/>
                    </a:ext>
                  </a:extLst>
                </a:gridCol>
                <a:gridCol w="1980778">
                  <a:extLst>
                    <a:ext uri="{9D8B030D-6E8A-4147-A177-3AD203B41FA5}">
                      <a16:colId xmlns:a16="http://schemas.microsoft.com/office/drawing/2014/main" val="1007333263"/>
                    </a:ext>
                  </a:extLst>
                </a:gridCol>
              </a:tblGrid>
              <a:tr h="23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编号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设备名称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生产厂家及型号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采购参数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实际参数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偏离说明（正、负偏离）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951763"/>
                  </a:ext>
                </a:extLst>
              </a:tr>
              <a:tr h="352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表面张力仪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主要技术参数：</a:t>
                      </a:r>
                    </a:p>
                    <a:p>
                      <a:pPr marL="133350" algn="just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投标技术参数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: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133350" algn="l"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13809"/>
                  </a:ext>
                </a:extLst>
              </a:tr>
              <a:tr h="587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张力测量范围：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1-1000mN/m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张力测量范围：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1-999.999mN/m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；实际会更大，取决于分析天平的最大称量值。投标的分析天平最大为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220g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，优于招标要求的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210g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正偏离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4432"/>
                  </a:ext>
                </a:extLst>
              </a:tr>
              <a:tr h="201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测量精度：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0.001mN/m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测量精度：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0.0001mN/m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正偏离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504904"/>
                  </a:ext>
                </a:extLst>
              </a:tr>
              <a:tr h="201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测量速度：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数据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秒；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数据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正偏离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807589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接触角测量范围：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0-180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°，精度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0.01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°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接触角测量范围：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0-180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°，精度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0.01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°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符合要求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77707"/>
                  </a:ext>
                </a:extLst>
              </a:tr>
              <a:tr h="587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样品台提升速度：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0.099-500mm/min 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样品台提升速度：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0.06mm/min-100mm/min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正偏离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速度越慢，控制精度越高。对于表面张力仪而言，速度决定了控制精度，也决定了最终的测值精度。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810793"/>
                  </a:ext>
                </a:extLst>
              </a:tr>
              <a:tr h="366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最大提升距离：大于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110 mm 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样品台升降范围：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0-100mm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符合要求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实际投标项的精度为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0.007um</a:t>
                      </a: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，远优于招标文件要求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077597"/>
                  </a:ext>
                </a:extLst>
              </a:tr>
              <a:tr h="201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天平承重范围：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210g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天平称重范围：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220g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正偏离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175919"/>
                  </a:ext>
                </a:extLst>
              </a:tr>
              <a:tr h="470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密度测量模块：测量范围：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0-3g/cm</a:t>
                      </a:r>
                      <a:r>
                        <a:rPr lang="en-US" sz="10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；精度：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×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en-US" sz="10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-5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g/cm</a:t>
                      </a:r>
                      <a:r>
                        <a:rPr lang="en-US" sz="10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，独立半导体控温，温度范围：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0-90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℃；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专业级的密度天平，可测试固体和液体的密度值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正偏离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793195"/>
                  </a:ext>
                </a:extLst>
              </a:tr>
              <a:tr h="470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热循环装置（原装进口）：工作温度范围室温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-100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℃，温度精度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: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±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0.03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℃，过热保护，低液保护；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优莱博恒温水槽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－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</a:t>
                      </a: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－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度 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F12-ED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正偏离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374230"/>
                  </a:ext>
                </a:extLst>
              </a:tr>
              <a:tr h="940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配备自动采集处理软件一套，具备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Du Nouy 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环法、</a:t>
                      </a: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Wilhelmy </a:t>
                      </a:r>
                      <a:r>
                        <a:rPr lang="zh-CN" sz="10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板法测量液体的表界面张力、动态接触角测量和液体密度测量功能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提供三种测试方法，白金板法（</a:t>
                      </a:r>
                      <a:r>
                        <a:rPr lang="en-US" sz="10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Wilhelmy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plate</a:t>
                      </a: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法），白金环法（</a:t>
                      </a:r>
                      <a:r>
                        <a:rPr lang="en-US" sz="10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DuNouy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ring</a:t>
                      </a: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法）以及吊板法，</a:t>
                      </a: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种以上浮力修正模式，第三代动、静态白金板法以及标准的光学接触角分析功能，具有动、静态接触角分析模块块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正偏离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测试方法以及算法先进性远优于第一代白金板法，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光学法接触角仪远优于称重法接触角模块，可以测试岩石的接触角值。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4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以上数据采集自网络或产品资料，由于生产工艺或产品升级原因，具体指标可能会更改。请与原生产厂确认指标项，如有不符合之处，以相应生产厂最终数据为准。以上内容仅供学习参考，不作他用。</a:t>
                      </a:r>
                    </a:p>
                  </a:txBody>
                  <a:tcPr marL="38525" marR="3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281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98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383" y="420936"/>
            <a:ext cx="7620000" cy="623095"/>
          </a:xfrm>
        </p:spPr>
        <p:txBody>
          <a:bodyPr/>
          <a:lstStyle/>
          <a:p>
            <a:pPr eaLnBrk="1" hangingPunct="1"/>
            <a:r>
              <a:rPr lang="zh-CN" altLang="en-US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表面张力仪</a:t>
            </a:r>
            <a:r>
              <a:rPr lang="en-US" altLang="zh-CN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/</a:t>
            </a:r>
            <a:r>
              <a:rPr lang="zh-CN" altLang="en-US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界面张力仪</a:t>
            </a:r>
            <a:br>
              <a:rPr lang="en-US" altLang="zh-CN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</a:br>
            <a:r>
              <a:rPr lang="zh-CN" altLang="en-US" sz="20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入门级 </a:t>
            </a:r>
            <a:r>
              <a:rPr lang="en-US" altLang="zh-CN" sz="20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A3</a:t>
            </a:r>
            <a:r>
              <a:rPr lang="zh-CN" altLang="en-US" sz="20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型</a:t>
            </a:r>
            <a:endParaRPr lang="zh-CN" altLang="en-US" sz="2000" dirty="0">
              <a:solidFill>
                <a:srgbClr val="007DC2"/>
              </a:solidFill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44082" y="1434248"/>
            <a:ext cx="4718943" cy="4972430"/>
            <a:chOff x="4106268" y="1580772"/>
            <a:chExt cx="4718943" cy="4972430"/>
          </a:xfrm>
        </p:grpSpPr>
        <p:sp>
          <p:nvSpPr>
            <p:cNvPr id="94219" name="AutoShape 11"/>
            <p:cNvSpPr>
              <a:spLocks noChangeArrowheads="1"/>
            </p:cNvSpPr>
            <p:nvPr/>
          </p:nvSpPr>
          <p:spPr bwMode="gray">
            <a:xfrm rot="5400000">
              <a:off x="3967966" y="1719074"/>
              <a:ext cx="4972430" cy="4695825"/>
            </a:xfrm>
            <a:prstGeom prst="roundRect">
              <a:avLst>
                <a:gd name="adj" fmla="val 2223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94220" name="Rectangle 12"/>
            <p:cNvSpPr>
              <a:spLocks noChangeArrowheads="1"/>
            </p:cNvSpPr>
            <p:nvPr/>
          </p:nvSpPr>
          <p:spPr bwMode="gray">
            <a:xfrm>
              <a:off x="4481811" y="1736922"/>
              <a:ext cx="1399678" cy="3048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000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gray">
            <a:xfrm>
              <a:off x="4590296" y="1738112"/>
              <a:ext cx="9028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333333"/>
                  </a:solidFill>
                  <a:latin typeface="+mj-lt"/>
                  <a:ea typeface="宋体" panose="02010600030101010101" pitchFamily="2" charset="-122"/>
                </a:rPr>
                <a:t>测试方法</a:t>
              </a:r>
            </a:p>
          </p:txBody>
        </p:sp>
        <p:sp>
          <p:nvSpPr>
            <p:cNvPr id="12300" name="Text Box 14"/>
            <p:cNvSpPr txBox="1">
              <a:spLocks noChangeArrowheads="1"/>
            </p:cNvSpPr>
            <p:nvPr/>
          </p:nvSpPr>
          <p:spPr bwMode="gray">
            <a:xfrm>
              <a:off x="4405611" y="2041722"/>
              <a:ext cx="4419600" cy="1020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 改进的白金板法</a:t>
              </a:r>
              <a:br>
                <a:rPr lang="en-US" altLang="zh-CN" sz="1400" dirty="0">
                  <a:latin typeface="+mj-lt"/>
                  <a:ea typeface="宋体" panose="02010600030101010101" pitchFamily="2" charset="-122"/>
                </a:rPr>
              </a:b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Modified </a:t>
              </a:r>
              <a:r>
                <a:rPr lang="en-US" altLang="zh-CN" sz="1400" dirty="0" err="1">
                  <a:latin typeface="+mj-lt"/>
                  <a:ea typeface="宋体" panose="02010600030101010101" pitchFamily="2" charset="-122"/>
                </a:rPr>
                <a:t>Wilhelmy</a:t>
              </a: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Plate method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</a:t>
              </a: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白金环法</a:t>
              </a:r>
              <a:endParaRPr lang="en-US" altLang="zh-CN" sz="1400" dirty="0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94223" name="Rectangle 15"/>
            <p:cNvSpPr>
              <a:spLocks noChangeArrowheads="1"/>
            </p:cNvSpPr>
            <p:nvPr/>
          </p:nvSpPr>
          <p:spPr bwMode="gray">
            <a:xfrm>
              <a:off x="4509888" y="3843396"/>
              <a:ext cx="1371601" cy="3048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000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2302" name="Rectangle 16"/>
            <p:cNvSpPr>
              <a:spLocks noChangeArrowheads="1"/>
            </p:cNvSpPr>
            <p:nvPr/>
          </p:nvSpPr>
          <p:spPr bwMode="gray">
            <a:xfrm>
              <a:off x="4653602" y="3829528"/>
              <a:ext cx="9028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1C1C1C"/>
                  </a:solidFill>
                  <a:latin typeface="+mj-lt"/>
                  <a:ea typeface="宋体" panose="02010600030101010101" pitchFamily="2" charset="-122"/>
                </a:rPr>
                <a:t>功能介绍</a:t>
              </a:r>
            </a:p>
          </p:txBody>
        </p:sp>
        <p:sp>
          <p:nvSpPr>
            <p:cNvPr id="12303" name="Text Box 17"/>
            <p:cNvSpPr txBox="1">
              <a:spLocks noChangeArrowheads="1"/>
            </p:cNvSpPr>
            <p:nvPr/>
          </p:nvSpPr>
          <p:spPr bwMode="invGray">
            <a:xfrm>
              <a:off x="4405611" y="4283836"/>
              <a:ext cx="4419600" cy="1334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基础入门级</a:t>
              </a:r>
              <a:endPara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教学用表面张力仪</a:t>
              </a:r>
              <a:endPara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国产应变电阻称重传感器</a:t>
              </a:r>
              <a:endPara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分辨率：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0.1mN/m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；</a:t>
              </a:r>
              <a:endPara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E16A485C-8E53-4AD9-A771-19953AE6ADFE}"/>
              </a:ext>
            </a:extLst>
          </p:cNvPr>
          <p:cNvSpPr txBox="1"/>
          <p:nvPr/>
        </p:nvSpPr>
        <p:spPr>
          <a:xfrm>
            <a:off x="1264651" y="515297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A3 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FB15DC-6103-4834-AF84-0D9A3EA5F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5" y="1447800"/>
            <a:ext cx="3418691" cy="3418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78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383" y="420936"/>
            <a:ext cx="7620000" cy="623095"/>
          </a:xfrm>
        </p:spPr>
        <p:txBody>
          <a:bodyPr/>
          <a:lstStyle/>
          <a:p>
            <a:pPr eaLnBrk="1" hangingPunct="1"/>
            <a:r>
              <a:rPr lang="zh-CN" altLang="en-US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表面张力仪</a:t>
            </a:r>
            <a:r>
              <a:rPr lang="en-US" altLang="zh-CN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/</a:t>
            </a:r>
            <a:r>
              <a:rPr lang="zh-CN" altLang="en-US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界面张力仪</a:t>
            </a:r>
            <a:br>
              <a:rPr lang="en-US" altLang="zh-CN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</a:br>
            <a:r>
              <a:rPr lang="zh-CN" altLang="en-US" sz="20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标准型</a:t>
            </a:r>
            <a:r>
              <a:rPr lang="en-US" altLang="zh-CN" sz="20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 A101</a:t>
            </a:r>
            <a:r>
              <a:rPr lang="zh-CN" altLang="en-US" sz="20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系列</a:t>
            </a:r>
            <a:endParaRPr lang="zh-CN" altLang="en-US" sz="2000" dirty="0">
              <a:solidFill>
                <a:srgbClr val="007DC2"/>
              </a:solidFill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44082" y="1434248"/>
            <a:ext cx="4718943" cy="4972430"/>
            <a:chOff x="4106268" y="1580772"/>
            <a:chExt cx="4718943" cy="4972430"/>
          </a:xfrm>
        </p:grpSpPr>
        <p:sp>
          <p:nvSpPr>
            <p:cNvPr id="94219" name="AutoShape 11"/>
            <p:cNvSpPr>
              <a:spLocks noChangeArrowheads="1"/>
            </p:cNvSpPr>
            <p:nvPr/>
          </p:nvSpPr>
          <p:spPr bwMode="gray">
            <a:xfrm rot="5400000">
              <a:off x="3967966" y="1719074"/>
              <a:ext cx="4972430" cy="4695825"/>
            </a:xfrm>
            <a:prstGeom prst="roundRect">
              <a:avLst>
                <a:gd name="adj" fmla="val 2223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94220" name="Rectangle 12"/>
            <p:cNvSpPr>
              <a:spLocks noChangeArrowheads="1"/>
            </p:cNvSpPr>
            <p:nvPr/>
          </p:nvSpPr>
          <p:spPr bwMode="gray">
            <a:xfrm>
              <a:off x="4481811" y="1736922"/>
              <a:ext cx="1399678" cy="3048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000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gray">
            <a:xfrm>
              <a:off x="4590296" y="1738112"/>
              <a:ext cx="9028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333333"/>
                  </a:solidFill>
                  <a:latin typeface="+mj-lt"/>
                  <a:ea typeface="宋体" panose="02010600030101010101" pitchFamily="2" charset="-122"/>
                </a:rPr>
                <a:t>测试方法</a:t>
              </a:r>
            </a:p>
          </p:txBody>
        </p:sp>
        <p:sp>
          <p:nvSpPr>
            <p:cNvPr id="12300" name="Text Box 14"/>
            <p:cNvSpPr txBox="1">
              <a:spLocks noChangeArrowheads="1"/>
            </p:cNvSpPr>
            <p:nvPr/>
          </p:nvSpPr>
          <p:spPr bwMode="gray">
            <a:xfrm>
              <a:off x="4405611" y="2041722"/>
              <a:ext cx="4419600" cy="1667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 改进的白金板法</a:t>
              </a:r>
              <a:br>
                <a:rPr lang="en-US" altLang="zh-CN" sz="1400" dirty="0">
                  <a:latin typeface="+mj-lt"/>
                  <a:ea typeface="宋体" panose="02010600030101010101" pitchFamily="2" charset="-122"/>
                </a:rPr>
              </a:b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Modified </a:t>
              </a:r>
              <a:r>
                <a:rPr lang="en-US" altLang="zh-CN" sz="1400" dirty="0" err="1">
                  <a:latin typeface="+mj-lt"/>
                  <a:ea typeface="宋体" panose="02010600030101010101" pitchFamily="2" charset="-122"/>
                </a:rPr>
                <a:t>Wilhelmy</a:t>
              </a: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Plate method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</a:t>
              </a: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白金环法</a:t>
              </a:r>
              <a:endParaRPr lang="en-US" altLang="zh-CN" sz="1400" dirty="0">
                <a:latin typeface="+mj-lt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</a:t>
              </a: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经典白金板法（零浮力法）</a:t>
              </a:r>
              <a:endParaRPr lang="en-US" altLang="zh-CN" sz="1400" dirty="0">
                <a:latin typeface="+mj-lt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</a:t>
              </a: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经典白金板法（最大位力法</a:t>
              </a:r>
              <a:r>
                <a:rPr lang="zh-CN" altLang="en-US" sz="1000" dirty="0">
                  <a:latin typeface="+mj-lt"/>
                  <a:ea typeface="宋体" panose="02010600030101010101" pitchFamily="2" charset="-122"/>
                </a:rPr>
                <a:t>）</a:t>
              </a:r>
              <a:endParaRPr lang="en-US" altLang="zh-CN" sz="1000" dirty="0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94223" name="Rectangle 15"/>
            <p:cNvSpPr>
              <a:spLocks noChangeArrowheads="1"/>
            </p:cNvSpPr>
            <p:nvPr/>
          </p:nvSpPr>
          <p:spPr bwMode="gray">
            <a:xfrm>
              <a:off x="4509888" y="3843396"/>
              <a:ext cx="1371601" cy="3048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000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2302" name="Rectangle 16"/>
            <p:cNvSpPr>
              <a:spLocks noChangeArrowheads="1"/>
            </p:cNvSpPr>
            <p:nvPr/>
          </p:nvSpPr>
          <p:spPr bwMode="gray">
            <a:xfrm>
              <a:off x="4653602" y="3829528"/>
              <a:ext cx="9028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1C1C1C"/>
                  </a:solidFill>
                  <a:latin typeface="+mj-lt"/>
                  <a:ea typeface="宋体" panose="02010600030101010101" pitchFamily="2" charset="-122"/>
                </a:rPr>
                <a:t>功能介绍</a:t>
              </a:r>
            </a:p>
          </p:txBody>
        </p:sp>
        <p:sp>
          <p:nvSpPr>
            <p:cNvPr id="12303" name="Text Box 17"/>
            <p:cNvSpPr txBox="1">
              <a:spLocks noChangeArrowheads="1"/>
            </p:cNvSpPr>
            <p:nvPr/>
          </p:nvSpPr>
          <p:spPr bwMode="invGray">
            <a:xfrm>
              <a:off x="4405611" y="4283836"/>
              <a:ext cx="4419600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1450" indent="-171450"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国产万分之一分析天平</a:t>
              </a:r>
              <a:endPara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分辨率：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0.001mN/m</a:t>
              </a:r>
            </a:p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动态表面张力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/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界面张力速度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:1-2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数据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/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秒</a:t>
              </a:r>
              <a:endPara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样品台升降定位精度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:0.005mm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E16A485C-8E53-4AD9-A771-19953AE6ADFE}"/>
              </a:ext>
            </a:extLst>
          </p:cNvPr>
          <p:cNvSpPr txBox="1"/>
          <p:nvPr/>
        </p:nvSpPr>
        <p:spPr>
          <a:xfrm>
            <a:off x="1264651" y="515297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A101Plus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C86F8F-BFBA-467F-B037-FC31CB47E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6" y="1489362"/>
            <a:ext cx="32766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6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383" y="420936"/>
            <a:ext cx="7620000" cy="623095"/>
          </a:xfrm>
        </p:spPr>
        <p:txBody>
          <a:bodyPr/>
          <a:lstStyle/>
          <a:p>
            <a:pPr eaLnBrk="1" hangingPunct="1"/>
            <a:r>
              <a:rPr lang="zh-CN" altLang="en-US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表面张力仪</a:t>
            </a:r>
            <a:r>
              <a:rPr lang="en-US" altLang="zh-CN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/</a:t>
            </a:r>
            <a:r>
              <a:rPr lang="zh-CN" altLang="en-US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界面张力仪</a:t>
            </a:r>
            <a:br>
              <a:rPr lang="en-US" altLang="zh-CN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</a:br>
            <a:r>
              <a:rPr lang="zh-CN" altLang="en-US" sz="20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研究型</a:t>
            </a:r>
            <a:r>
              <a:rPr lang="en-US" altLang="zh-CN" sz="20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 A60</a:t>
            </a:r>
            <a:r>
              <a:rPr lang="zh-CN" altLang="en-US" sz="20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系列</a:t>
            </a:r>
            <a:endParaRPr lang="zh-CN" altLang="en-US" sz="2000" dirty="0">
              <a:solidFill>
                <a:srgbClr val="007DC2"/>
              </a:solidFill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44082" y="1434248"/>
            <a:ext cx="4718943" cy="4972430"/>
            <a:chOff x="4106268" y="1580772"/>
            <a:chExt cx="4718943" cy="4972430"/>
          </a:xfrm>
        </p:grpSpPr>
        <p:sp>
          <p:nvSpPr>
            <p:cNvPr id="94219" name="AutoShape 11"/>
            <p:cNvSpPr>
              <a:spLocks noChangeArrowheads="1"/>
            </p:cNvSpPr>
            <p:nvPr/>
          </p:nvSpPr>
          <p:spPr bwMode="gray">
            <a:xfrm rot="5400000">
              <a:off x="3967966" y="1719074"/>
              <a:ext cx="4972430" cy="4695825"/>
            </a:xfrm>
            <a:prstGeom prst="roundRect">
              <a:avLst>
                <a:gd name="adj" fmla="val 2223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94220" name="Rectangle 12"/>
            <p:cNvSpPr>
              <a:spLocks noChangeArrowheads="1"/>
            </p:cNvSpPr>
            <p:nvPr/>
          </p:nvSpPr>
          <p:spPr bwMode="gray">
            <a:xfrm>
              <a:off x="4481811" y="1736922"/>
              <a:ext cx="1399678" cy="3048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000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gray">
            <a:xfrm>
              <a:off x="4590296" y="1738112"/>
              <a:ext cx="9028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333333"/>
                  </a:solidFill>
                  <a:latin typeface="+mj-lt"/>
                  <a:ea typeface="宋体" panose="02010600030101010101" pitchFamily="2" charset="-122"/>
                </a:rPr>
                <a:t>测试方法</a:t>
              </a:r>
            </a:p>
          </p:txBody>
        </p:sp>
        <p:sp>
          <p:nvSpPr>
            <p:cNvPr id="12300" name="Text Box 14"/>
            <p:cNvSpPr txBox="1">
              <a:spLocks noChangeArrowheads="1"/>
            </p:cNvSpPr>
            <p:nvPr/>
          </p:nvSpPr>
          <p:spPr bwMode="gray">
            <a:xfrm>
              <a:off x="4405611" y="2041722"/>
              <a:ext cx="4419600" cy="1667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 改进的白金板法</a:t>
              </a:r>
              <a:br>
                <a:rPr lang="en-US" altLang="zh-CN" sz="1400" dirty="0">
                  <a:latin typeface="+mj-lt"/>
                  <a:ea typeface="宋体" panose="02010600030101010101" pitchFamily="2" charset="-122"/>
                </a:rPr>
              </a:b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Modified </a:t>
              </a:r>
              <a:r>
                <a:rPr lang="en-US" altLang="zh-CN" sz="1400" dirty="0" err="1">
                  <a:latin typeface="+mj-lt"/>
                  <a:ea typeface="宋体" panose="02010600030101010101" pitchFamily="2" charset="-122"/>
                </a:rPr>
                <a:t>Wilhelmy</a:t>
              </a: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Plate method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</a:t>
              </a: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白金环法</a:t>
              </a:r>
              <a:endParaRPr lang="en-US" altLang="zh-CN" sz="1400" dirty="0">
                <a:latin typeface="+mj-lt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</a:t>
              </a: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经典白金板法（零浮力法）</a:t>
              </a:r>
              <a:endParaRPr lang="en-US" altLang="zh-CN" sz="1400" dirty="0">
                <a:latin typeface="+mj-lt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</a:t>
              </a: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经典白金板法（最大位力法</a:t>
              </a:r>
              <a:r>
                <a:rPr lang="zh-CN" altLang="en-US" sz="1000" dirty="0">
                  <a:latin typeface="+mj-lt"/>
                  <a:ea typeface="宋体" panose="02010600030101010101" pitchFamily="2" charset="-122"/>
                </a:rPr>
                <a:t>）</a:t>
              </a:r>
              <a:endParaRPr lang="en-US" altLang="zh-CN" sz="1000" dirty="0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94223" name="Rectangle 15"/>
            <p:cNvSpPr>
              <a:spLocks noChangeArrowheads="1"/>
            </p:cNvSpPr>
            <p:nvPr/>
          </p:nvSpPr>
          <p:spPr bwMode="gray">
            <a:xfrm>
              <a:off x="4509888" y="3843396"/>
              <a:ext cx="1371601" cy="3048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000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2302" name="Rectangle 16"/>
            <p:cNvSpPr>
              <a:spLocks noChangeArrowheads="1"/>
            </p:cNvSpPr>
            <p:nvPr/>
          </p:nvSpPr>
          <p:spPr bwMode="gray">
            <a:xfrm>
              <a:off x="4653602" y="3829528"/>
              <a:ext cx="9028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1C1C1C"/>
                  </a:solidFill>
                  <a:latin typeface="+mj-lt"/>
                  <a:ea typeface="宋体" panose="02010600030101010101" pitchFamily="2" charset="-122"/>
                </a:rPr>
                <a:t>功能介绍</a:t>
              </a:r>
            </a:p>
          </p:txBody>
        </p:sp>
        <p:sp>
          <p:nvSpPr>
            <p:cNvPr id="12303" name="Text Box 17"/>
            <p:cNvSpPr txBox="1">
              <a:spLocks noChangeArrowheads="1"/>
            </p:cNvSpPr>
            <p:nvPr/>
          </p:nvSpPr>
          <p:spPr bwMode="invGray">
            <a:xfrm>
              <a:off x="4405611" y="4283836"/>
              <a:ext cx="4419600" cy="1708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1450" indent="-171450"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梅特勒万分之一分析天平</a:t>
              </a:r>
              <a:endPara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A601Plus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采用十万分之一分析天平（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10ug)</a:t>
              </a:r>
            </a:p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分辨率：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0.001mN/m</a:t>
              </a:r>
            </a:p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动态表面张力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/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界面张力速度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:46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数据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/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秒</a:t>
              </a:r>
              <a:endPara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样品台升降定位精度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:0.0025mm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E16A485C-8E53-4AD9-A771-19953AE6ADFE}"/>
              </a:ext>
            </a:extLst>
          </p:cNvPr>
          <p:cNvSpPr txBox="1"/>
          <p:nvPr/>
        </p:nvSpPr>
        <p:spPr>
          <a:xfrm>
            <a:off x="1310383" y="477754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A601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AEC699-88AB-4E23-A769-20E23342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9" y="1434246"/>
            <a:ext cx="3137753" cy="31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383" y="420936"/>
            <a:ext cx="7620000" cy="623095"/>
          </a:xfrm>
        </p:spPr>
        <p:txBody>
          <a:bodyPr/>
          <a:lstStyle/>
          <a:p>
            <a:pPr eaLnBrk="1" hangingPunct="1"/>
            <a:r>
              <a:rPr lang="zh-CN" altLang="en-US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表面张力仪</a:t>
            </a:r>
            <a:r>
              <a:rPr lang="en-US" altLang="zh-CN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/</a:t>
            </a:r>
            <a:r>
              <a:rPr lang="zh-CN" altLang="en-US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界面张力仪</a:t>
            </a:r>
            <a:br>
              <a:rPr lang="en-US" altLang="zh-CN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</a:br>
            <a:r>
              <a:rPr lang="zh-CN" altLang="en-US" sz="20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研究型</a:t>
            </a:r>
            <a:r>
              <a:rPr lang="en-US" altLang="zh-CN" sz="20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 A80</a:t>
            </a:r>
            <a:r>
              <a:rPr lang="zh-CN" altLang="en-US" sz="20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系列</a:t>
            </a:r>
            <a:endParaRPr lang="zh-CN" altLang="en-US" sz="2000" dirty="0">
              <a:solidFill>
                <a:srgbClr val="007DC2"/>
              </a:solidFill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44082" y="1434248"/>
            <a:ext cx="4718943" cy="4972430"/>
            <a:chOff x="4106268" y="1580772"/>
            <a:chExt cx="4718943" cy="4972430"/>
          </a:xfrm>
        </p:grpSpPr>
        <p:sp>
          <p:nvSpPr>
            <p:cNvPr id="94219" name="AutoShape 11"/>
            <p:cNvSpPr>
              <a:spLocks noChangeArrowheads="1"/>
            </p:cNvSpPr>
            <p:nvPr/>
          </p:nvSpPr>
          <p:spPr bwMode="gray">
            <a:xfrm rot="5400000">
              <a:off x="3967966" y="1719074"/>
              <a:ext cx="4972430" cy="4695825"/>
            </a:xfrm>
            <a:prstGeom prst="roundRect">
              <a:avLst>
                <a:gd name="adj" fmla="val 2223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94220" name="Rectangle 12"/>
            <p:cNvSpPr>
              <a:spLocks noChangeArrowheads="1"/>
            </p:cNvSpPr>
            <p:nvPr/>
          </p:nvSpPr>
          <p:spPr bwMode="gray">
            <a:xfrm>
              <a:off x="4481811" y="1736922"/>
              <a:ext cx="1399678" cy="3048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000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gray">
            <a:xfrm>
              <a:off x="4590296" y="1738112"/>
              <a:ext cx="9028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333333"/>
                  </a:solidFill>
                  <a:latin typeface="+mj-lt"/>
                  <a:ea typeface="宋体" panose="02010600030101010101" pitchFamily="2" charset="-122"/>
                </a:rPr>
                <a:t>测试方法</a:t>
              </a:r>
            </a:p>
          </p:txBody>
        </p:sp>
        <p:sp>
          <p:nvSpPr>
            <p:cNvPr id="12300" name="Text Box 14"/>
            <p:cNvSpPr txBox="1">
              <a:spLocks noChangeArrowheads="1"/>
            </p:cNvSpPr>
            <p:nvPr/>
          </p:nvSpPr>
          <p:spPr bwMode="gray">
            <a:xfrm>
              <a:off x="4405611" y="2041722"/>
              <a:ext cx="4419600" cy="1667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 改进的白金板法</a:t>
              </a:r>
              <a:br>
                <a:rPr lang="en-US" altLang="zh-CN" sz="1400" dirty="0">
                  <a:latin typeface="+mj-lt"/>
                  <a:ea typeface="宋体" panose="02010600030101010101" pitchFamily="2" charset="-122"/>
                </a:rPr>
              </a:b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Modified </a:t>
              </a:r>
              <a:r>
                <a:rPr lang="en-US" altLang="zh-CN" sz="1400" dirty="0" err="1">
                  <a:latin typeface="+mj-lt"/>
                  <a:ea typeface="宋体" panose="02010600030101010101" pitchFamily="2" charset="-122"/>
                </a:rPr>
                <a:t>Wilhelmy</a:t>
              </a: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Plate method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</a:t>
              </a: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白金环法</a:t>
              </a:r>
              <a:endParaRPr lang="en-US" altLang="zh-CN" sz="1400" dirty="0">
                <a:latin typeface="+mj-lt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</a:t>
              </a: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经典白金板法（零浮力法）</a:t>
              </a:r>
              <a:endParaRPr lang="en-US" altLang="zh-CN" sz="1400" dirty="0">
                <a:latin typeface="+mj-lt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</a:t>
              </a: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经典白金板法（最大位力法</a:t>
              </a:r>
              <a:r>
                <a:rPr lang="zh-CN" altLang="en-US" sz="1000" dirty="0">
                  <a:latin typeface="+mj-lt"/>
                  <a:ea typeface="宋体" panose="02010600030101010101" pitchFamily="2" charset="-122"/>
                </a:rPr>
                <a:t>）</a:t>
              </a:r>
              <a:endParaRPr lang="en-US" altLang="zh-CN" sz="1000" dirty="0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94223" name="Rectangle 15"/>
            <p:cNvSpPr>
              <a:spLocks noChangeArrowheads="1"/>
            </p:cNvSpPr>
            <p:nvPr/>
          </p:nvSpPr>
          <p:spPr bwMode="gray">
            <a:xfrm>
              <a:off x="4509888" y="3843396"/>
              <a:ext cx="1371601" cy="3048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000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2302" name="Rectangle 16"/>
            <p:cNvSpPr>
              <a:spLocks noChangeArrowheads="1"/>
            </p:cNvSpPr>
            <p:nvPr/>
          </p:nvSpPr>
          <p:spPr bwMode="gray">
            <a:xfrm>
              <a:off x="4653602" y="3829528"/>
              <a:ext cx="9028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1C1C1C"/>
                  </a:solidFill>
                  <a:latin typeface="+mj-lt"/>
                  <a:ea typeface="宋体" panose="02010600030101010101" pitchFamily="2" charset="-122"/>
                </a:rPr>
                <a:t>功能介绍</a:t>
              </a:r>
            </a:p>
          </p:txBody>
        </p:sp>
        <p:sp>
          <p:nvSpPr>
            <p:cNvPr id="12303" name="Text Box 17"/>
            <p:cNvSpPr txBox="1">
              <a:spLocks noChangeArrowheads="1"/>
            </p:cNvSpPr>
            <p:nvPr/>
          </p:nvSpPr>
          <p:spPr bwMode="invGray">
            <a:xfrm>
              <a:off x="4405611" y="4283836"/>
              <a:ext cx="4419600" cy="1708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1450" indent="-171450"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梅特勒十分之一分析天平</a:t>
              </a:r>
              <a:endPara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A801Plus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为独立终端型，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100mm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大行程款</a:t>
              </a:r>
              <a:endPara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分辨率：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0.0001mN/m</a:t>
              </a:r>
            </a:p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动态表面张力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/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界面张力速度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:92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数据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/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秒</a:t>
              </a:r>
              <a:endPara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样品台升降定位精度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:0.0025mm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E16A485C-8E53-4AD9-A771-19953AE6ADFE}"/>
              </a:ext>
            </a:extLst>
          </p:cNvPr>
          <p:cNvSpPr txBox="1"/>
          <p:nvPr/>
        </p:nvSpPr>
        <p:spPr>
          <a:xfrm>
            <a:off x="1310383" y="477754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A801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AEC699-88AB-4E23-A769-20E23342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9" y="1434246"/>
            <a:ext cx="3137753" cy="31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383" y="420936"/>
            <a:ext cx="7620000" cy="623095"/>
          </a:xfrm>
        </p:spPr>
        <p:txBody>
          <a:bodyPr/>
          <a:lstStyle/>
          <a:p>
            <a:pPr eaLnBrk="1" hangingPunct="1"/>
            <a:r>
              <a:rPr lang="zh-CN" altLang="en-US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表面张力仪</a:t>
            </a:r>
            <a:r>
              <a:rPr lang="en-US" altLang="zh-CN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/</a:t>
            </a:r>
            <a:r>
              <a:rPr lang="zh-CN" altLang="en-US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界面张力仪</a:t>
            </a:r>
            <a:br>
              <a:rPr lang="en-US" altLang="zh-CN" sz="24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</a:br>
            <a:r>
              <a:rPr lang="zh-CN" altLang="en-US" sz="20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研究型</a:t>
            </a:r>
            <a:r>
              <a:rPr lang="en-US" altLang="zh-CN" sz="2000" dirty="0">
                <a:solidFill>
                  <a:srgbClr val="244279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 A801Plus</a:t>
            </a:r>
            <a:endParaRPr lang="zh-CN" altLang="en-US" sz="2000" dirty="0">
              <a:solidFill>
                <a:srgbClr val="007DC2"/>
              </a:solidFill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44082" y="1434248"/>
            <a:ext cx="4718943" cy="4972430"/>
            <a:chOff x="4106268" y="1580772"/>
            <a:chExt cx="4718943" cy="4972430"/>
          </a:xfrm>
        </p:grpSpPr>
        <p:sp>
          <p:nvSpPr>
            <p:cNvPr id="94219" name="AutoShape 11"/>
            <p:cNvSpPr>
              <a:spLocks noChangeArrowheads="1"/>
            </p:cNvSpPr>
            <p:nvPr/>
          </p:nvSpPr>
          <p:spPr bwMode="gray">
            <a:xfrm rot="5400000">
              <a:off x="3967966" y="1719074"/>
              <a:ext cx="4972430" cy="4695825"/>
            </a:xfrm>
            <a:prstGeom prst="roundRect">
              <a:avLst>
                <a:gd name="adj" fmla="val 2223"/>
              </a:avLst>
            </a:prstGeom>
            <a:gradFill rotWithShape="1">
              <a:gsLst>
                <a:gs pos="0">
                  <a:srgbClr val="FFFFFF">
                    <a:gamma/>
                    <a:shade val="78824"/>
                    <a:invGamma/>
                    <a:alpha val="98000"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8824"/>
                    <a:invGamma/>
                    <a:alpha val="98000"/>
                  </a:srgbClr>
                </a:gs>
              </a:gsLst>
              <a:lin ang="540000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94220" name="Rectangle 12"/>
            <p:cNvSpPr>
              <a:spLocks noChangeArrowheads="1"/>
            </p:cNvSpPr>
            <p:nvPr/>
          </p:nvSpPr>
          <p:spPr bwMode="gray">
            <a:xfrm>
              <a:off x="4481811" y="1736922"/>
              <a:ext cx="1399678" cy="3048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000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gray">
            <a:xfrm>
              <a:off x="4590296" y="1738112"/>
              <a:ext cx="9028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333333"/>
                  </a:solidFill>
                  <a:latin typeface="+mj-lt"/>
                  <a:ea typeface="宋体" panose="02010600030101010101" pitchFamily="2" charset="-122"/>
                </a:rPr>
                <a:t>测试方法</a:t>
              </a:r>
            </a:p>
          </p:txBody>
        </p:sp>
        <p:sp>
          <p:nvSpPr>
            <p:cNvPr id="12300" name="Text Box 14"/>
            <p:cNvSpPr txBox="1">
              <a:spLocks noChangeArrowheads="1"/>
            </p:cNvSpPr>
            <p:nvPr/>
          </p:nvSpPr>
          <p:spPr bwMode="gray">
            <a:xfrm>
              <a:off x="4405611" y="2041722"/>
              <a:ext cx="4419600" cy="1667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 改进的白金板法</a:t>
              </a:r>
              <a:br>
                <a:rPr lang="en-US" altLang="zh-CN" sz="1400" dirty="0">
                  <a:latin typeface="+mj-lt"/>
                  <a:ea typeface="宋体" panose="02010600030101010101" pitchFamily="2" charset="-122"/>
                </a:rPr>
              </a:b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Modified </a:t>
              </a:r>
              <a:r>
                <a:rPr lang="en-US" altLang="zh-CN" sz="1400" dirty="0" err="1">
                  <a:latin typeface="+mj-lt"/>
                  <a:ea typeface="宋体" panose="02010600030101010101" pitchFamily="2" charset="-122"/>
                </a:rPr>
                <a:t>Wilhelmy</a:t>
              </a: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Plate method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</a:t>
              </a: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白金环法</a:t>
              </a:r>
              <a:endParaRPr lang="en-US" altLang="zh-CN" sz="1400" dirty="0">
                <a:latin typeface="+mj-lt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</a:t>
              </a: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经典白金板法（零浮力法）</a:t>
              </a:r>
              <a:endParaRPr lang="en-US" altLang="zh-CN" sz="1400" dirty="0">
                <a:latin typeface="+mj-lt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+mj-lt"/>
                  <a:ea typeface="宋体" panose="02010600030101010101" pitchFamily="2" charset="-122"/>
                </a:rPr>
                <a:t>  </a:t>
              </a:r>
              <a:r>
                <a:rPr lang="zh-CN" altLang="en-US" sz="1400" dirty="0">
                  <a:latin typeface="+mj-lt"/>
                  <a:ea typeface="宋体" panose="02010600030101010101" pitchFamily="2" charset="-122"/>
                </a:rPr>
                <a:t>经典白金板法（最大位力法</a:t>
              </a:r>
              <a:r>
                <a:rPr lang="zh-CN" altLang="en-US" sz="1000" dirty="0">
                  <a:latin typeface="+mj-lt"/>
                  <a:ea typeface="宋体" panose="02010600030101010101" pitchFamily="2" charset="-122"/>
                </a:rPr>
                <a:t>）</a:t>
              </a:r>
              <a:endParaRPr lang="en-US" altLang="zh-CN" sz="1000" dirty="0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94223" name="Rectangle 15"/>
            <p:cNvSpPr>
              <a:spLocks noChangeArrowheads="1"/>
            </p:cNvSpPr>
            <p:nvPr/>
          </p:nvSpPr>
          <p:spPr bwMode="gray">
            <a:xfrm>
              <a:off x="4509888" y="3843396"/>
              <a:ext cx="1371601" cy="3048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000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2302" name="Rectangle 16"/>
            <p:cNvSpPr>
              <a:spLocks noChangeArrowheads="1"/>
            </p:cNvSpPr>
            <p:nvPr/>
          </p:nvSpPr>
          <p:spPr bwMode="gray">
            <a:xfrm>
              <a:off x="4653602" y="3829528"/>
              <a:ext cx="9028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1C1C1C"/>
                  </a:solidFill>
                  <a:latin typeface="+mj-lt"/>
                  <a:ea typeface="宋体" panose="02010600030101010101" pitchFamily="2" charset="-122"/>
                </a:rPr>
                <a:t>功能介绍</a:t>
              </a:r>
            </a:p>
          </p:txBody>
        </p:sp>
        <p:sp>
          <p:nvSpPr>
            <p:cNvPr id="12303" name="Text Box 17"/>
            <p:cNvSpPr txBox="1">
              <a:spLocks noChangeArrowheads="1"/>
            </p:cNvSpPr>
            <p:nvPr/>
          </p:nvSpPr>
          <p:spPr bwMode="invGray">
            <a:xfrm>
              <a:off x="4405611" y="4283836"/>
              <a:ext cx="4419600" cy="1708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1450" indent="-171450"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梅特勒十分之一分析天平</a:t>
              </a:r>
              <a:endPara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marL="171450" indent="-171450"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A801Plus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为独立终端型，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100mm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大行程款</a:t>
              </a:r>
              <a:endPara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分辨率：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0.0001mN/m</a:t>
              </a:r>
            </a:p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动态表面张力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/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界面张力速度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:92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数据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/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秒</a:t>
              </a:r>
              <a:endParaRPr lang="en-US" altLang="zh-CN" sz="14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样品台升降定位精度</a:t>
              </a:r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  <a:cs typeface="Arial" panose="020B0604020202020204" pitchFamily="34" charset="0"/>
                </a:rPr>
                <a:t>:0.0025mm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E16A485C-8E53-4AD9-A771-19953AE6ADFE}"/>
              </a:ext>
            </a:extLst>
          </p:cNvPr>
          <p:cNvSpPr txBox="1"/>
          <p:nvPr/>
        </p:nvSpPr>
        <p:spPr>
          <a:xfrm>
            <a:off x="1310383" y="477754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A801Plus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58A8C9-4603-4F99-844B-C3148E1ACB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5"/>
          <a:stretch/>
        </p:blipFill>
        <p:spPr>
          <a:xfrm>
            <a:off x="533400" y="1434247"/>
            <a:ext cx="3523568" cy="29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229600" cy="1470025"/>
          </a:xfrm>
        </p:spPr>
        <p:txBody>
          <a:bodyPr/>
          <a:lstStyle/>
          <a:p>
            <a:pPr eaLnBrk="1" hangingPunct="1"/>
            <a:r>
              <a:rPr lang="en-US" altLang="zh-CN" sz="4400">
                <a:ea typeface="宋体" panose="02010600030101010101" pitchFamily="2" charset="-122"/>
              </a:rPr>
              <a:t>Thank You!</a:t>
            </a:r>
          </a:p>
        </p:txBody>
      </p:sp>
      <p:sp>
        <p:nvSpPr>
          <p:cNvPr id="368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334000"/>
            <a:ext cx="6400800" cy="4572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z="1800" b="1">
                <a:solidFill>
                  <a:srgbClr val="4B5CAF"/>
                </a:solidFill>
                <a:ea typeface="宋体" panose="02010600030101010101" pitchFamily="2" charset="-122"/>
              </a:rPr>
              <a:t>http://www.uskino.com  www.kinochina.com</a:t>
            </a:r>
          </a:p>
        </p:txBody>
      </p:sp>
      <p:sp>
        <p:nvSpPr>
          <p:cNvPr id="36868" name="Text Box 10"/>
          <p:cNvSpPr txBox="1">
            <a:spLocks noChangeArrowheads="1"/>
          </p:cNvSpPr>
          <p:nvPr/>
        </p:nvSpPr>
        <p:spPr bwMode="invGray">
          <a:xfrm>
            <a:off x="304800" y="1676400"/>
            <a:ext cx="6400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References: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1. Physical chemistry of surfaces  </a:t>
            </a:r>
            <a:r>
              <a:rPr lang="en-US" altLang="zh-CN" sz="16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W.Adamson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 &amp; Alice </a:t>
            </a:r>
            <a:r>
              <a:rPr lang="en-US" altLang="zh-CN" sz="16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P.Gast</a:t>
            </a:r>
            <a:b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2. Surface chemistry of solid and liquid interface  </a:t>
            </a:r>
            <a:r>
              <a:rPr lang="en-US" altLang="zh-CN" sz="16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H.Yildirim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 Erbil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3. Fundamentals of interface and colloid science VЩ liquid-fluid interfaces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4. Interfacial </a:t>
            </a:r>
            <a:r>
              <a:rPr lang="en-US" altLang="zh-CN" sz="16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tensiometry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16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A.I.Rusanov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 and </a:t>
            </a:r>
            <a:r>
              <a:rPr lang="en-US" altLang="zh-CN" sz="16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V.A.Proknorov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303" y="249991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表面张力仪的发展历史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 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板法、环法的简单历史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3C6D81-23A7-4DED-8F7A-BBD28C854BD3}"/>
              </a:ext>
            </a:extLst>
          </p:cNvPr>
          <p:cNvSpPr txBox="1"/>
          <p:nvPr/>
        </p:nvSpPr>
        <p:spPr>
          <a:xfrm>
            <a:off x="228601" y="3994064"/>
            <a:ext cx="163453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1919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31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日，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P. LECOMTE DU 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Nouy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教授发表的一篇文章，发布了一台表面张力测试仪。扭力丝作为传感器，且是手动升降的。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参考文献：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A new apparatus for measuring surface tension, by P. 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Lecomte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Du 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Nouy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from the 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laboralories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of the 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rochefeller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institute for medical research, the journal of general physiology, page521-524, 1919, 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A1304E0-38D8-49FB-BE26-5C81552FDEB4}"/>
              </a:ext>
            </a:extLst>
          </p:cNvPr>
          <p:cNvSpPr txBox="1"/>
          <p:nvPr/>
        </p:nvSpPr>
        <p:spPr>
          <a:xfrm>
            <a:off x="1995687" y="3994064"/>
            <a:ext cx="2704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自动的表面张力仪的定义如果按自动升降来讲，第一台应该的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Fisher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公司的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model 21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型表面张力仪。其特殊功能为，可以自动控制样品台升降的停止动作，一旦铂金环脱离液体弹出后，样品台即停止运行。此时读取表面张力值即可。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4E12819-FFCB-418A-8A20-6D2A736875A7}"/>
              </a:ext>
            </a:extLst>
          </p:cNvPr>
          <p:cNvSpPr/>
          <p:nvPr/>
        </p:nvSpPr>
        <p:spPr>
          <a:xfrm>
            <a:off x="5052395" y="3994064"/>
            <a:ext cx="38630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铂金板法（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Wilhelmy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plate method</a:t>
            </a:r>
            <a:r>
              <a:rPr lang="zh-CN" altLang="en-US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:1863</a:t>
            </a:r>
            <a:r>
              <a:rPr lang="zh-CN" altLang="en-US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24</a:t>
            </a:r>
            <a:r>
              <a:rPr lang="zh-CN" altLang="en-US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日，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Von Ludwig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Wilhelmy</a:t>
            </a:r>
            <a:r>
              <a:rPr lang="zh-CN" altLang="en-US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以德文发表了一篇文献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《BAND CXIX. I.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Ueber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die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Ahhangigkeit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der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Capillaritats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-Con-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stanten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des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Alkohols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von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Substunt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und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Gestult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. des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berietzlen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festen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Kiirpers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》*</a:t>
            </a:r>
            <a:r>
              <a:rPr lang="zh-CN" altLang="en-US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Annules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de Ch. d Phys. T.63, p. 129. 2)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Conrprcsrrnil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 T. 14,p. 1022. 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Poggeodorfl’s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Annal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 Bd. </a:t>
            </a:r>
            <a:r>
              <a:rPr lang="en-US" altLang="zh-CN" sz="1000" dirty="0" err="1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CXlX</a:t>
            </a:r>
            <a:r>
              <a:rPr lang="en-US" altLang="zh-CN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  page180-217</a:t>
            </a:r>
            <a:r>
              <a:rPr lang="zh-CN" altLang="en-US" sz="100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箭头: 燕尾形 18">
            <a:extLst>
              <a:ext uri="{FF2B5EF4-FFF2-40B4-BE49-F238E27FC236}">
                <a16:creationId xmlns:a16="http://schemas.microsoft.com/office/drawing/2014/main" id="{5717B1BB-555D-407B-A077-943C593C6FBE}"/>
              </a:ext>
            </a:extLst>
          </p:cNvPr>
          <p:cNvSpPr/>
          <p:nvPr/>
        </p:nvSpPr>
        <p:spPr bwMode="auto">
          <a:xfrm>
            <a:off x="228601" y="3432205"/>
            <a:ext cx="8537762" cy="467934"/>
          </a:xfrm>
          <a:prstGeom prst="notchedRightArrow">
            <a:avLst>
              <a:gd name="adj1" fmla="val 57634"/>
              <a:gd name="adj2" fmla="val 192216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2" name="Picture 6" descr="O_chevron001">
            <a:extLst>
              <a:ext uri="{FF2B5EF4-FFF2-40B4-BE49-F238E27FC236}">
                <a16:creationId xmlns:a16="http://schemas.microsoft.com/office/drawing/2014/main" id="{4900A974-F2D6-49F0-A60D-4BB5384E1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53" y="4472328"/>
            <a:ext cx="274989" cy="3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O_chevron001">
            <a:extLst>
              <a:ext uri="{FF2B5EF4-FFF2-40B4-BE49-F238E27FC236}">
                <a16:creationId xmlns:a16="http://schemas.microsoft.com/office/drawing/2014/main" id="{F3C67B35-628F-472B-9EAB-7D09E582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50" y="4472328"/>
            <a:ext cx="274989" cy="3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22CF5F73-74BE-47B0-8D04-8B3B6779ADF8}"/>
              </a:ext>
            </a:extLst>
          </p:cNvPr>
          <p:cNvSpPr txBox="1"/>
          <p:nvPr/>
        </p:nvSpPr>
        <p:spPr>
          <a:xfrm>
            <a:off x="5052395" y="3530261"/>
            <a:ext cx="4167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1863</a:t>
            </a:r>
            <a:r>
              <a:rPr lang="zh-CN" altLang="en-US" sz="1000" dirty="0">
                <a:solidFill>
                  <a:srgbClr val="0070C0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年</a:t>
            </a:r>
            <a:r>
              <a:rPr lang="en-US" altLang="zh-CN" sz="1000" dirty="0">
                <a:solidFill>
                  <a:srgbClr val="0070C0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4</a:t>
            </a:r>
            <a:r>
              <a:rPr lang="zh-CN" altLang="en-US" sz="1000" dirty="0">
                <a:solidFill>
                  <a:srgbClr val="0070C0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月</a:t>
            </a:r>
            <a:r>
              <a:rPr lang="en-US" altLang="zh-CN" sz="1000" dirty="0">
                <a:solidFill>
                  <a:srgbClr val="0070C0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24</a:t>
            </a:r>
            <a:r>
              <a:rPr lang="zh-CN" altLang="en-US" sz="1000" dirty="0">
                <a:solidFill>
                  <a:srgbClr val="0070C0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日板法提出，</a:t>
            </a:r>
            <a:r>
              <a:rPr lang="en-US" altLang="zh-CN" sz="1000" dirty="0">
                <a:solidFill>
                  <a:srgbClr val="0070C0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1964</a:t>
            </a:r>
            <a:r>
              <a:rPr lang="zh-CN" altLang="en-US" sz="1000" dirty="0">
                <a:solidFill>
                  <a:srgbClr val="0070C0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年</a:t>
            </a:r>
            <a:r>
              <a:rPr lang="en-US" altLang="zh-CN" sz="1000" dirty="0">
                <a:solidFill>
                  <a:srgbClr val="0070C0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Neumann</a:t>
            </a:r>
            <a:r>
              <a:rPr lang="zh-CN" altLang="en-US" sz="1000" dirty="0">
                <a:solidFill>
                  <a:srgbClr val="0070C0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板法</a:t>
            </a:r>
            <a:r>
              <a:rPr lang="en-US" altLang="zh-CN" sz="1000" dirty="0">
                <a:solidFill>
                  <a:srgbClr val="0070C0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Young-Laplace</a:t>
            </a:r>
            <a:endParaRPr lang="zh-CN" altLang="en-US" sz="1000" dirty="0">
              <a:solidFill>
                <a:srgbClr val="0070C0"/>
              </a:solidFill>
              <a:latin typeface="Adobe 宋体 Std L" panose="02020300000000000000" pitchFamily="18" charset="-122"/>
              <a:ea typeface="Adobe 宋体 Std L" panose="02020300000000000000" pitchFamily="18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B25442E-0E47-4015-AF45-6C5F91AEEFAE}"/>
              </a:ext>
            </a:extLst>
          </p:cNvPr>
          <p:cNvSpPr txBox="1"/>
          <p:nvPr/>
        </p:nvSpPr>
        <p:spPr>
          <a:xfrm>
            <a:off x="2253019" y="3527672"/>
            <a:ext cx="2169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Fisher</a:t>
            </a:r>
            <a:r>
              <a:rPr lang="zh-CN" altLang="en-US" sz="1000" dirty="0">
                <a:solidFill>
                  <a:srgbClr val="0070C0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自动表面张力仪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9A2F814-59CA-46A1-A895-3DA041F1D231}"/>
              </a:ext>
            </a:extLst>
          </p:cNvPr>
          <p:cNvSpPr txBox="1"/>
          <p:nvPr/>
        </p:nvSpPr>
        <p:spPr>
          <a:xfrm>
            <a:off x="5052395" y="5226784"/>
            <a:ext cx="37868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1964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年，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A.W.Neumann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教授的博士发表了论文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用于确定界面能量参数的测量方法：第一部分：接触角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该文以德文发表，原标题为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Über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die 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Meßmethodik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zur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Bestimmung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grenzflächenenergetischer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Größen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(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Zeitschrift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für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Physikalische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Chemie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Neue 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Folge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, Bd. 41, S. 339-352)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。该文章首次提出了液面以上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Young-Laplace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曲面的问题以及接触角计算的办法。同时，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Neumann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教授提出了一个设计图并研制了相关仪器。因而，真正意义上的第一台白金板法（</a:t>
            </a:r>
            <a:r>
              <a:rPr lang="en-US" altLang="zh-CN" sz="1000" dirty="0" err="1">
                <a:latin typeface="宋体" panose="02010600030101010101" pitchFamily="2" charset="-122"/>
                <a:ea typeface="宋体" panose="02010600030101010101" pitchFamily="2" charset="-122"/>
              </a:rPr>
              <a:t>Wilhelmy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 plate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）表面张力仪从文献考据而言应该是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Neumann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教授的这个文章，时间为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1964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年。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64F3B53-A33B-47A1-B95C-7C9F083AE3E4}"/>
              </a:ext>
            </a:extLst>
          </p:cNvPr>
          <p:cNvSpPr txBox="1"/>
          <p:nvPr/>
        </p:nvSpPr>
        <p:spPr>
          <a:xfrm>
            <a:off x="1672071" y="1219200"/>
            <a:ext cx="739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从表面张力仪的发明来看，环法时间为</a:t>
            </a:r>
            <a:r>
              <a:rPr lang="en-US" altLang="zh-CN" sz="1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1919</a:t>
            </a:r>
            <a:r>
              <a:rPr lang="zh-CN" altLang="en-US" sz="1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年，板法时间为</a:t>
            </a:r>
            <a:r>
              <a:rPr lang="en-US" altLang="zh-CN" sz="1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1863</a:t>
            </a:r>
            <a:r>
              <a:rPr lang="zh-CN" altLang="en-US" sz="1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年，现代意义的表面张力仪应为</a:t>
            </a:r>
            <a:r>
              <a:rPr lang="en-US" altLang="zh-CN" sz="16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Wilhelmy</a:t>
            </a:r>
            <a:r>
              <a:rPr lang="zh-CN" altLang="en-US" sz="1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板法，为</a:t>
            </a:r>
            <a:r>
              <a:rPr lang="en-US" altLang="zh-CN" sz="1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1964</a:t>
            </a:r>
            <a:r>
              <a:rPr lang="zh-CN" altLang="en-US" sz="1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16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A.W.Neumann</a:t>
            </a:r>
            <a:r>
              <a:rPr lang="zh-CN" altLang="en-US" sz="1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团队改良的。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A574AE-046F-48BC-8B9F-7A6598496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3" y="1893176"/>
            <a:ext cx="1204645" cy="148320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F4ACC8F-1E10-47AC-91B5-596C86917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09" y="1921356"/>
            <a:ext cx="1376005" cy="13760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0DC75F9-11CA-4D76-B195-D3B6B3C779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30881"/>
            <a:ext cx="1832755" cy="136648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9300AF2A-8EEF-47ED-A564-2C0CB204DD5F}"/>
              </a:ext>
            </a:extLst>
          </p:cNvPr>
          <p:cNvSpPr txBox="1"/>
          <p:nvPr/>
        </p:nvSpPr>
        <p:spPr>
          <a:xfrm>
            <a:off x="248048" y="3499097"/>
            <a:ext cx="2169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70C0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1919</a:t>
            </a:r>
            <a:r>
              <a:rPr lang="zh-CN" altLang="en-US" sz="1000" dirty="0">
                <a:solidFill>
                  <a:srgbClr val="0070C0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rPr>
              <a:t>年环法提出</a:t>
            </a:r>
          </a:p>
        </p:txBody>
      </p:sp>
    </p:spTree>
    <p:extLst>
      <p:ext uri="{BB962C8B-B14F-4D97-AF65-F5344CB8AC3E}">
        <p14:creationId xmlns:p14="http://schemas.microsoft.com/office/powerpoint/2010/main" val="38906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9" grpId="0" animBg="1"/>
      <p:bldP spid="21" grpId="0"/>
      <p:bldP spid="25" grpId="0"/>
      <p:bldP spid="27" grpId="0"/>
      <p:bldP spid="2" grpId="0"/>
      <p:bldP spid="2" grpId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303" y="249991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表面张力仪的技术略谈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 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您需要什么样的表面张力仪？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BF5EAD9-D8D6-4EFE-B1F9-C9EA9D501A0E}"/>
              </a:ext>
            </a:extLst>
          </p:cNvPr>
          <p:cNvSpPr txBox="1"/>
          <p:nvPr/>
        </p:nvSpPr>
        <p:spPr>
          <a:xfrm>
            <a:off x="1293303" y="1199917"/>
            <a:ext cx="77459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有种表面张力仪是多功能的，但是却连基本的表面张力测值均会有问题，不能测试阳离子表面活性剂、不能测试有粘度样品、不能测试动态表面张力！他测试的接触角值您很准、很好用，他可以用来测试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PH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值，您认为这样的表面张力仪值得您为之买单？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7F32836-F45F-4889-A7E4-B532B0B5C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4953000" cy="3714750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9A2DC8F5-4250-46CE-BD0F-4E1D53BC5D2B}"/>
              </a:ext>
            </a:extLst>
          </p:cNvPr>
          <p:cNvSpPr/>
          <p:nvPr/>
        </p:nvSpPr>
        <p:spPr>
          <a:xfrm>
            <a:off x="5105400" y="3124200"/>
            <a:ext cx="3724096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FF0000"/>
                </a:solidFill>
              </a:rPr>
              <a:t>铂金板在水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zh-CN" altLang="en-US" dirty="0">
                <a:solidFill>
                  <a:srgbClr val="FF0000"/>
                </a:solidFill>
              </a:rPr>
              <a:t>空气界面的接触角情况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表面张力值：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sz="1200" dirty="0">
                <a:solidFill>
                  <a:srgbClr val="FF0000"/>
                </a:solidFill>
              </a:rPr>
              <a:t>72mN/m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303" y="249991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表面张力仪的技术略谈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 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您需要什么样的表面张力仪？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BF5EAD9-D8D6-4EFE-B1F9-C9EA9D501A0E}"/>
              </a:ext>
            </a:extLst>
          </p:cNvPr>
          <p:cNvSpPr txBox="1"/>
          <p:nvPr/>
        </p:nvSpPr>
        <p:spPr>
          <a:xfrm>
            <a:off x="1295522" y="1181730"/>
            <a:ext cx="580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您需要一台表面张力仪本身传感器的值是漂移的？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B8B7962-4DB7-4696-8C32-7798F8A9B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81200"/>
            <a:ext cx="4964064" cy="322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7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303" y="249991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表面张力仪的技术略谈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 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您需要什么样的表面张力仪？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BF5EAD9-D8D6-4EFE-B1F9-C9EA9D501A0E}"/>
              </a:ext>
            </a:extLst>
          </p:cNvPr>
          <p:cNvSpPr txBox="1"/>
          <p:nvPr/>
        </p:nvSpPr>
        <p:spPr>
          <a:xfrm>
            <a:off x="1295522" y="1181730"/>
            <a:ext cx="7467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您认为大螺距的升降系统、皮带轮驱动的升降系统能够达到微米级的定位精度？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256E58-1288-4719-9940-A837C7A7B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83392"/>
            <a:ext cx="1752600" cy="39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303" y="249991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表面张力仪的技术略谈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 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您需要什么样的表面张力仪？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BF5EAD9-D8D6-4EFE-B1F9-C9EA9D501A0E}"/>
              </a:ext>
            </a:extLst>
          </p:cNvPr>
          <p:cNvSpPr txBox="1"/>
          <p:nvPr/>
        </p:nvSpPr>
        <p:spPr>
          <a:xfrm>
            <a:off x="1219200" y="1905000"/>
            <a:ext cx="7467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您需要回归表面张力仪的表面张力测值的初心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您需要重新认识如何测试表面张力值、界面张力值的？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您需要重新评估何为表面张力仪的精度？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您需要重新构建您的表面张力测试方案：表面张力三明冶效应？表面活性剂动态吸附？表面张力测试技术有哪些？哪些测试技术是符合您目前样品的？</a:t>
            </a:r>
          </a:p>
        </p:txBody>
      </p:sp>
    </p:spTree>
    <p:extLst>
      <p:ext uri="{BB962C8B-B14F-4D97-AF65-F5344CB8AC3E}">
        <p14:creationId xmlns:p14="http://schemas.microsoft.com/office/powerpoint/2010/main" val="345731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9E7A84-18D7-48FE-960B-F0D1D02BC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t="15356" r="29953" b="20697"/>
          <a:stretch/>
        </p:blipFill>
        <p:spPr>
          <a:xfrm>
            <a:off x="194182" y="2879225"/>
            <a:ext cx="943139" cy="12954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7183" y="233623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表面张力仪的型号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技术发展水平及分类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18439" name="箭头: 五边形 18438">
            <a:extLst>
              <a:ext uri="{FF2B5EF4-FFF2-40B4-BE49-F238E27FC236}">
                <a16:creationId xmlns:a16="http://schemas.microsoft.com/office/drawing/2014/main" id="{BB7D454C-F787-4017-902F-B4F0FBD224CE}"/>
              </a:ext>
            </a:extLst>
          </p:cNvPr>
          <p:cNvSpPr/>
          <p:nvPr/>
        </p:nvSpPr>
        <p:spPr bwMode="auto">
          <a:xfrm>
            <a:off x="68265" y="1305278"/>
            <a:ext cx="9059248" cy="1539002"/>
          </a:xfrm>
          <a:prstGeom prst="homePlate">
            <a:avLst>
              <a:gd name="adj" fmla="val 20648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AEE036E-BD8F-40D7-818A-0B38B3AB00D8}"/>
              </a:ext>
            </a:extLst>
          </p:cNvPr>
          <p:cNvSpPr txBox="1"/>
          <p:nvPr/>
        </p:nvSpPr>
        <p:spPr>
          <a:xfrm>
            <a:off x="1943372" y="1303177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标准型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改进的白金板法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经典白金板法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白金环法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密度天平（固体、液体）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分析天平</a:t>
            </a:r>
            <a:endParaRPr lang="en-US" altLang="zh-CN" sz="800" dirty="0">
              <a:solidFill>
                <a:schemeClr val="bg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800" dirty="0">
              <a:solidFill>
                <a:schemeClr val="bg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A101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0426E38-686F-45A2-B265-B778F798A365}"/>
              </a:ext>
            </a:extLst>
          </p:cNvPr>
          <p:cNvSpPr txBox="1"/>
          <p:nvPr/>
        </p:nvSpPr>
        <p:spPr>
          <a:xfrm>
            <a:off x="3976138" y="1303177"/>
            <a:ext cx="137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研究型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改进的白金板法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经典白金板法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白金环法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自动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CMC</a:t>
            </a: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接触角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表面自由能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A60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D55A307-1721-4A14-9009-BF5E81F33D67}"/>
              </a:ext>
            </a:extLst>
          </p:cNvPr>
          <p:cNvSpPr txBox="1"/>
          <p:nvPr/>
        </p:nvSpPr>
        <p:spPr>
          <a:xfrm>
            <a:off x="5661785" y="1303177"/>
            <a:ext cx="1425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卓越型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改进的白金板法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经典白金板法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白金环法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自动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CMC</a:t>
            </a: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接触角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表面自由能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A80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2233FC9-A486-4039-8E2F-6007B0039288}"/>
              </a:ext>
            </a:extLst>
          </p:cNvPr>
          <p:cNvSpPr txBox="1"/>
          <p:nvPr/>
        </p:nvSpPr>
        <p:spPr>
          <a:xfrm>
            <a:off x="7561511" y="1312195"/>
            <a:ext cx="14258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其他方法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表面张力仪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视频光学接触角仪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C60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8" name="Freeform 12">
            <a:extLst>
              <a:ext uri="{FF2B5EF4-FFF2-40B4-BE49-F238E27FC236}">
                <a16:creationId xmlns:a16="http://schemas.microsoft.com/office/drawing/2014/main" id="{1CA5C1B7-63A0-4189-B225-8F58E04BEED2}"/>
              </a:ext>
            </a:extLst>
          </p:cNvPr>
          <p:cNvSpPr>
            <a:spLocks/>
          </p:cNvSpPr>
          <p:nvPr/>
        </p:nvSpPr>
        <p:spPr bwMode="gray">
          <a:xfrm rot="19070051" flipV="1">
            <a:off x="1371755" y="2210078"/>
            <a:ext cx="449853" cy="449433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" name="AutoShape 16">
            <a:extLst>
              <a:ext uri="{FF2B5EF4-FFF2-40B4-BE49-F238E27FC236}">
                <a16:creationId xmlns:a16="http://schemas.microsoft.com/office/drawing/2014/main" id="{4FA3E63A-26A9-4818-942B-AADE0DB33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5" y="1305278"/>
            <a:ext cx="1238918" cy="1548000"/>
          </a:xfrm>
          <a:prstGeom prst="roundRect">
            <a:avLst>
              <a:gd name="adj" fmla="val 4690"/>
            </a:avLst>
          </a:prstGeom>
          <a:noFill/>
          <a:ln w="1905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4D83B79D-86FF-4D82-BF04-EEF076D49C39}"/>
              </a:ext>
            </a:extLst>
          </p:cNvPr>
          <p:cNvSpPr txBox="1"/>
          <p:nvPr/>
        </p:nvSpPr>
        <p:spPr>
          <a:xfrm>
            <a:off x="28852" y="1312175"/>
            <a:ext cx="1371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基础型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改进的白金板法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白金环法</a:t>
            </a:r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A3</a:t>
            </a:r>
          </a:p>
        </p:txBody>
      </p:sp>
      <p:sp>
        <p:nvSpPr>
          <p:cNvPr id="121" name="AutoShape 16">
            <a:extLst>
              <a:ext uri="{FF2B5EF4-FFF2-40B4-BE49-F238E27FC236}">
                <a16:creationId xmlns:a16="http://schemas.microsoft.com/office/drawing/2014/main" id="{1BB674D7-BB15-4DEA-AA18-F1F50534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10" y="1296280"/>
            <a:ext cx="1238918" cy="1548000"/>
          </a:xfrm>
          <a:prstGeom prst="roundRect">
            <a:avLst>
              <a:gd name="adj" fmla="val 4690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" name="AutoShape 16">
            <a:extLst>
              <a:ext uri="{FF2B5EF4-FFF2-40B4-BE49-F238E27FC236}">
                <a16:creationId xmlns:a16="http://schemas.microsoft.com/office/drawing/2014/main" id="{BCC16D6B-604E-452C-BA68-C1F852DEA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517" y="1296280"/>
            <a:ext cx="1238918" cy="1548000"/>
          </a:xfrm>
          <a:prstGeom prst="roundRect">
            <a:avLst>
              <a:gd name="adj" fmla="val 4690"/>
            </a:avLst>
          </a:pr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3" name="AutoShape 16">
            <a:extLst>
              <a:ext uri="{FF2B5EF4-FFF2-40B4-BE49-F238E27FC236}">
                <a16:creationId xmlns:a16="http://schemas.microsoft.com/office/drawing/2014/main" id="{A8233505-049D-40A0-8FFC-87A96A0D1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523" y="1296280"/>
            <a:ext cx="1354485" cy="1548000"/>
          </a:xfrm>
          <a:prstGeom prst="roundRect">
            <a:avLst>
              <a:gd name="adj" fmla="val 4690"/>
            </a:avLst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/>
          </a:p>
        </p:txBody>
      </p:sp>
      <p:sp>
        <p:nvSpPr>
          <p:cNvPr id="124" name="AutoShape 16">
            <a:extLst>
              <a:ext uri="{FF2B5EF4-FFF2-40B4-BE49-F238E27FC236}">
                <a16:creationId xmlns:a16="http://schemas.microsoft.com/office/drawing/2014/main" id="{5C30BDFB-030F-49DA-A3C2-064B61512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217" y="1296280"/>
            <a:ext cx="1354485" cy="1548000"/>
          </a:xfrm>
          <a:prstGeom prst="roundRect">
            <a:avLst>
              <a:gd name="adj" fmla="val 469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5" name="Freeform 12">
            <a:extLst>
              <a:ext uri="{FF2B5EF4-FFF2-40B4-BE49-F238E27FC236}">
                <a16:creationId xmlns:a16="http://schemas.microsoft.com/office/drawing/2014/main" id="{2128D39F-28F1-4023-A064-CD1853C06F3B}"/>
              </a:ext>
            </a:extLst>
          </p:cNvPr>
          <p:cNvSpPr>
            <a:spLocks/>
          </p:cNvSpPr>
          <p:nvPr/>
        </p:nvSpPr>
        <p:spPr bwMode="gray">
          <a:xfrm rot="18365502" flipV="1">
            <a:off x="3370716" y="2266184"/>
            <a:ext cx="456089" cy="359836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6" name="Freeform 12">
            <a:extLst>
              <a:ext uri="{FF2B5EF4-FFF2-40B4-BE49-F238E27FC236}">
                <a16:creationId xmlns:a16="http://schemas.microsoft.com/office/drawing/2014/main" id="{5678A7D9-EC89-4829-9496-E9B55D332857}"/>
              </a:ext>
            </a:extLst>
          </p:cNvPr>
          <p:cNvSpPr>
            <a:spLocks/>
          </p:cNvSpPr>
          <p:nvPr/>
        </p:nvSpPr>
        <p:spPr bwMode="gray">
          <a:xfrm rot="18481286" flipV="1">
            <a:off x="5283513" y="1982000"/>
            <a:ext cx="385757" cy="304347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7" name="Freeform 12">
            <a:extLst>
              <a:ext uri="{FF2B5EF4-FFF2-40B4-BE49-F238E27FC236}">
                <a16:creationId xmlns:a16="http://schemas.microsoft.com/office/drawing/2014/main" id="{2128D39F-28F1-4023-A064-CD1853C06F3B}"/>
              </a:ext>
            </a:extLst>
          </p:cNvPr>
          <p:cNvSpPr>
            <a:spLocks/>
          </p:cNvSpPr>
          <p:nvPr/>
        </p:nvSpPr>
        <p:spPr bwMode="gray">
          <a:xfrm rot="17592328" flipV="1">
            <a:off x="7138951" y="1534833"/>
            <a:ext cx="353591" cy="367684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128" name="AutoShape 16">
            <a:extLst>
              <a:ext uri="{FF2B5EF4-FFF2-40B4-BE49-F238E27FC236}">
                <a16:creationId xmlns:a16="http://schemas.microsoft.com/office/drawing/2014/main" id="{AAD442E0-C91E-4A51-97CD-CC19F889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0" y="4239158"/>
            <a:ext cx="1238918" cy="1856842"/>
          </a:xfrm>
          <a:prstGeom prst="roundRect">
            <a:avLst>
              <a:gd name="adj" fmla="val 4690"/>
            </a:avLst>
          </a:prstGeom>
          <a:noFill/>
          <a:ln w="1905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04C07A6C-C2BF-4AAF-AD8F-51D5468082E9}"/>
              </a:ext>
            </a:extLst>
          </p:cNvPr>
          <p:cNvSpPr txBox="1"/>
          <p:nvPr/>
        </p:nvSpPr>
        <p:spPr>
          <a:xfrm>
            <a:off x="9524" y="4239431"/>
            <a:ext cx="139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分辨率：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0.1mN/m</a:t>
            </a:r>
          </a:p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国产应变电阻传感器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位移精度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:0.01mm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A589B9-066C-4049-BAC3-8FEC18197C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2" t="14000" r="14721" b="16667"/>
          <a:stretch/>
        </p:blipFill>
        <p:spPr>
          <a:xfrm>
            <a:off x="2137676" y="3001655"/>
            <a:ext cx="1034858" cy="1267944"/>
          </a:xfrm>
          <a:prstGeom prst="rect">
            <a:avLst/>
          </a:prstGeom>
        </p:spPr>
      </p:pic>
      <p:sp>
        <p:nvSpPr>
          <p:cNvPr id="35" name="AutoShape 16">
            <a:extLst>
              <a:ext uri="{FF2B5EF4-FFF2-40B4-BE49-F238E27FC236}">
                <a16:creationId xmlns:a16="http://schemas.microsoft.com/office/drawing/2014/main" id="{A655C905-B0CD-4C17-AAF6-9BAEE92E4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92" y="4263249"/>
            <a:ext cx="1882884" cy="1856842"/>
          </a:xfrm>
          <a:prstGeom prst="roundRect">
            <a:avLst>
              <a:gd name="adj" fmla="val 4690"/>
            </a:avLst>
          </a:prstGeom>
          <a:noFill/>
          <a:ln w="1905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76DB52D-2D56-41E7-B3FC-B0EEE0401D57}"/>
              </a:ext>
            </a:extLst>
          </p:cNvPr>
          <p:cNvSpPr txBox="1"/>
          <p:nvPr/>
        </p:nvSpPr>
        <p:spPr>
          <a:xfrm>
            <a:off x="1813455" y="4263522"/>
            <a:ext cx="1890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分辨率：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0.001mN/m</a:t>
            </a:r>
          </a:p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国产万分之一分析天平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数据更新率：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1-2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数据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秒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位移精度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:0.0025mm</a:t>
            </a:r>
          </a:p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螺距：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0.5mm</a:t>
            </a:r>
          </a:p>
        </p:txBody>
      </p:sp>
      <p:sp>
        <p:nvSpPr>
          <p:cNvPr id="37" name="AutoShape 16">
            <a:extLst>
              <a:ext uri="{FF2B5EF4-FFF2-40B4-BE49-F238E27FC236}">
                <a16:creationId xmlns:a16="http://schemas.microsoft.com/office/drawing/2014/main" id="{0EF0444B-23FE-4BF2-B9ED-B1F26D1E4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901" y="4269326"/>
            <a:ext cx="1882884" cy="1856842"/>
          </a:xfrm>
          <a:prstGeom prst="roundRect">
            <a:avLst>
              <a:gd name="adj" fmla="val 4690"/>
            </a:avLst>
          </a:prstGeom>
          <a:noFill/>
          <a:ln w="1905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D43B3A2-7865-4247-A245-CD8BF1D4A83A}"/>
              </a:ext>
            </a:extLst>
          </p:cNvPr>
          <p:cNvSpPr txBox="1"/>
          <p:nvPr/>
        </p:nvSpPr>
        <p:spPr>
          <a:xfrm>
            <a:off x="3771464" y="4269599"/>
            <a:ext cx="1890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分辨率：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0.001mN/m</a:t>
            </a:r>
          </a:p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梅特勒万分之一分析天平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数据更新率：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46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数据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秒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位移精度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:0.0025mm</a:t>
            </a:r>
          </a:p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螺距：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0.5mm</a:t>
            </a:r>
          </a:p>
          <a:p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A601Plus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采用十万分之一分析天平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" name="AutoShape 16">
            <a:extLst>
              <a:ext uri="{FF2B5EF4-FFF2-40B4-BE49-F238E27FC236}">
                <a16:creationId xmlns:a16="http://schemas.microsoft.com/office/drawing/2014/main" id="{EE1A77D5-DC49-433D-B13C-73DE2178C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347" y="4238885"/>
            <a:ext cx="2028053" cy="1856842"/>
          </a:xfrm>
          <a:prstGeom prst="roundRect">
            <a:avLst>
              <a:gd name="adj" fmla="val 4690"/>
            </a:avLst>
          </a:prstGeom>
          <a:noFill/>
          <a:ln w="1905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AFF0E2F-6A3A-47B1-B970-59B50F3E188D}"/>
              </a:ext>
            </a:extLst>
          </p:cNvPr>
          <p:cNvSpPr txBox="1"/>
          <p:nvPr/>
        </p:nvSpPr>
        <p:spPr>
          <a:xfrm>
            <a:off x="5736910" y="4239158"/>
            <a:ext cx="2035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分辨率：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0.0001mN/m</a:t>
            </a:r>
          </a:p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梅特勒十万分之一分析天平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数据更新率：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92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数据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秒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位移精度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:0.0025mm</a:t>
            </a:r>
          </a:p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螺距：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0.5mm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7258B2A-F48A-4B22-8893-64BE610E46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t="11666" b="21524"/>
          <a:stretch/>
        </p:blipFill>
        <p:spPr>
          <a:xfrm>
            <a:off x="3878485" y="2948548"/>
            <a:ext cx="1535239" cy="12218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118F741-EE07-480E-A437-11D9843BB7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8403" r="14325" b="15535"/>
          <a:stretch/>
        </p:blipFill>
        <p:spPr>
          <a:xfrm>
            <a:off x="5942273" y="3036255"/>
            <a:ext cx="1064850" cy="1099846"/>
          </a:xfrm>
          <a:prstGeom prst="rect">
            <a:avLst/>
          </a:prstGeom>
        </p:spPr>
      </p:pic>
      <p:sp>
        <p:nvSpPr>
          <p:cNvPr id="46" name="AutoShape 16">
            <a:extLst>
              <a:ext uri="{FF2B5EF4-FFF2-40B4-BE49-F238E27FC236}">
                <a16:creationId xmlns:a16="http://schemas.microsoft.com/office/drawing/2014/main" id="{661ECAF5-F565-47F9-89E4-28FA50C66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889" y="4238612"/>
            <a:ext cx="1238918" cy="1856842"/>
          </a:xfrm>
          <a:prstGeom prst="roundRect">
            <a:avLst>
              <a:gd name="adj" fmla="val 4690"/>
            </a:avLst>
          </a:prstGeom>
          <a:noFill/>
          <a:ln w="1905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C7A6986-78C1-45CD-A525-D368BC45BCC6}"/>
              </a:ext>
            </a:extLst>
          </p:cNvPr>
          <p:cNvSpPr txBox="1"/>
          <p:nvPr/>
        </p:nvSpPr>
        <p:spPr>
          <a:xfrm>
            <a:off x="7840833" y="4238885"/>
            <a:ext cx="139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综合接触角与称重法表面张力，粘附力测试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03AD8AD-31B2-4565-8941-085E5727DD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40" y="3013397"/>
            <a:ext cx="1309820" cy="11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41" grpId="0"/>
      <p:bldP spid="43" grpId="0"/>
      <p:bldP spid="44" grpId="0"/>
      <p:bldP spid="45" grpId="0"/>
      <p:bldP spid="108" grpId="0" animBg="1"/>
      <p:bldP spid="112" grpId="0" animBg="1"/>
      <p:bldP spid="120" grpId="0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303" y="266229"/>
            <a:ext cx="7850697" cy="936000"/>
          </a:xfrm>
        </p:spPr>
        <p:txBody>
          <a:bodyPr/>
          <a:lstStyle/>
          <a:p>
            <a:pPr eaLnBrk="1" hangingPunct="1"/>
            <a:r>
              <a:rPr lang="zh-CN" altLang="en-US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表面张力仪的测试功能</a:t>
            </a:r>
            <a:b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</a:br>
            <a:r>
              <a:rPr lang="en-US" altLang="zh-CN" sz="24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cs"/>
              </a:rPr>
              <a:t>— </a:t>
            </a:r>
            <a:r>
              <a:rPr lang="zh-CN" altLang="en-US" sz="1800" kern="1200" dirty="0">
                <a:solidFill>
                  <a:srgbClr val="244279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标准功能</a:t>
            </a:r>
            <a:endParaRPr lang="en-US" altLang="zh-CN" sz="1800" kern="1200" dirty="0">
              <a:solidFill>
                <a:srgbClr val="244279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5A1DF78-45D3-4229-8202-41A43BF25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3192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E50C8811-B68A-4AEF-A218-88C9D74F0FC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7466" y="2931818"/>
            <a:ext cx="1451573" cy="3253898"/>
          </a:xfrm>
          <a:prstGeom prst="roundRect">
            <a:avLst>
              <a:gd name="adj" fmla="val 7935"/>
            </a:avLst>
          </a:prstGeom>
          <a:solidFill>
            <a:srgbClr val="CCCCCC"/>
          </a:soli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A7B5C6FD-B88A-42F3-8490-40A4ECECD4D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200" y="3345707"/>
            <a:ext cx="14279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采用改进的白金板法，测试动、静态表面张力及界面张力值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采用白金环法测试静态表面张力值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采用经典白金板法（零浮力法）测试表面、界面张力值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F265851F-E193-4F58-9805-9333DF6348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0091" y="1461316"/>
            <a:ext cx="1448948" cy="1897907"/>
          </a:xfrm>
          <a:prstGeom prst="roundRect">
            <a:avLst>
              <a:gd name="adj" fmla="val 8319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5C938638-016D-469C-ADE0-187DFEF6B5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1590" y="2947183"/>
            <a:ext cx="1385950" cy="288075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表面张力值</a:t>
            </a: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72D82DA2-4968-4A36-8D51-B1CE384D7A4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36385" y="4190037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solidFill>
                  <a:srgbClr val="FFFFFF"/>
                </a:solidFill>
              </a:rPr>
              <a:t>Add Your</a:t>
            </a:r>
          </a:p>
          <a:p>
            <a:pPr algn="ctr"/>
            <a:r>
              <a:rPr lang="en-US" altLang="zh-CN" dirty="0">
                <a:solidFill>
                  <a:srgbClr val="FFFFFF"/>
                </a:solidFill>
              </a:rPr>
              <a:t>Text here</a:t>
            </a:r>
          </a:p>
        </p:txBody>
      </p:sp>
      <p:sp>
        <p:nvSpPr>
          <p:cNvPr id="68" name="AutoShape 7">
            <a:extLst>
              <a:ext uri="{FF2B5EF4-FFF2-40B4-BE49-F238E27FC236}">
                <a16:creationId xmlns:a16="http://schemas.microsoft.com/office/drawing/2014/main" id="{E726E173-9ACE-48B7-ABD7-556A17ACB5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98297" y="2590450"/>
            <a:ext cx="1451573" cy="3595265"/>
          </a:xfrm>
          <a:prstGeom prst="roundRect">
            <a:avLst>
              <a:gd name="adj" fmla="val 7935"/>
            </a:avLst>
          </a:prstGeom>
          <a:solidFill>
            <a:srgbClr val="FFA0A0"/>
          </a:soli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0" name="AutoShape 9">
            <a:extLst>
              <a:ext uri="{FF2B5EF4-FFF2-40B4-BE49-F238E27FC236}">
                <a16:creationId xmlns:a16="http://schemas.microsoft.com/office/drawing/2014/main" id="{B3825308-120E-44AD-8031-0FC7CD11D2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00922" y="1461316"/>
            <a:ext cx="1448948" cy="1457322"/>
          </a:xfrm>
          <a:prstGeom prst="roundRect">
            <a:avLst>
              <a:gd name="adj" fmla="val 831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" name="AutoShape 10">
            <a:extLst>
              <a:ext uri="{FF2B5EF4-FFF2-40B4-BE49-F238E27FC236}">
                <a16:creationId xmlns:a16="http://schemas.microsoft.com/office/drawing/2014/main" id="{03743063-6518-4A15-985D-60FC5A95A6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32421" y="2947553"/>
            <a:ext cx="1385950" cy="287705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动态接触角</a:t>
            </a:r>
            <a:endParaRPr lang="en-US" altLang="zh-CN" sz="1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AutoShape 7">
            <a:extLst>
              <a:ext uri="{FF2B5EF4-FFF2-40B4-BE49-F238E27FC236}">
                <a16:creationId xmlns:a16="http://schemas.microsoft.com/office/drawing/2014/main" id="{42B0D6A9-12D0-49AE-9DFF-153BA55E51F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79126" y="2931818"/>
            <a:ext cx="1450800" cy="3253897"/>
          </a:xfrm>
          <a:prstGeom prst="roundRect">
            <a:avLst>
              <a:gd name="adj" fmla="val 7935"/>
            </a:avLst>
          </a:prstGeom>
          <a:solidFill>
            <a:srgbClr val="FFDB75"/>
          </a:soli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7" name="AutoShape 9">
            <a:extLst>
              <a:ext uri="{FF2B5EF4-FFF2-40B4-BE49-F238E27FC236}">
                <a16:creationId xmlns:a16="http://schemas.microsoft.com/office/drawing/2014/main" id="{D5666ABA-D01F-4922-AD5A-8C885D9C36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81750" y="1461316"/>
            <a:ext cx="1448176" cy="1897907"/>
          </a:xfrm>
          <a:prstGeom prst="roundRect">
            <a:avLst>
              <a:gd name="adj" fmla="val 831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" name="AutoShape 10">
            <a:extLst>
              <a:ext uri="{FF2B5EF4-FFF2-40B4-BE49-F238E27FC236}">
                <a16:creationId xmlns:a16="http://schemas.microsoft.com/office/drawing/2014/main" id="{B31135B6-E73D-449F-A702-278C5684B0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13232" y="2947183"/>
            <a:ext cx="1385212" cy="28807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4" name="AutoShape 7">
            <a:extLst>
              <a:ext uri="{FF2B5EF4-FFF2-40B4-BE49-F238E27FC236}">
                <a16:creationId xmlns:a16="http://schemas.microsoft.com/office/drawing/2014/main" id="{7939986A-6C72-45EB-A7BF-219E7D3F91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956" y="2931818"/>
            <a:ext cx="1450800" cy="3253897"/>
          </a:xfrm>
          <a:prstGeom prst="roundRect">
            <a:avLst>
              <a:gd name="adj" fmla="val 7935"/>
            </a:avLst>
          </a:prstGeom>
          <a:solidFill>
            <a:srgbClr val="00B050"/>
          </a:soli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6" name="AutoShape 9">
            <a:extLst>
              <a:ext uri="{FF2B5EF4-FFF2-40B4-BE49-F238E27FC236}">
                <a16:creationId xmlns:a16="http://schemas.microsoft.com/office/drawing/2014/main" id="{7B86B68C-BEB2-4ECB-A316-7D51F6B9D5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2580" y="1461316"/>
            <a:ext cx="1448176" cy="1897907"/>
          </a:xfrm>
          <a:prstGeom prst="roundRect">
            <a:avLst>
              <a:gd name="adj" fmla="val 6475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7" name="AutoShape 10">
            <a:extLst>
              <a:ext uri="{FF2B5EF4-FFF2-40B4-BE49-F238E27FC236}">
                <a16:creationId xmlns:a16="http://schemas.microsoft.com/office/drawing/2014/main" id="{10CD7E53-A98B-403B-91BE-3BA4B931DA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94062" y="2947183"/>
            <a:ext cx="1385212" cy="288075"/>
          </a:xfrm>
          <a:prstGeom prst="roundRect">
            <a:avLst>
              <a:gd name="adj" fmla="val 50000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固体表面自由能</a:t>
            </a:r>
          </a:p>
        </p:txBody>
      </p:sp>
      <p:sp>
        <p:nvSpPr>
          <p:cNvPr id="80" name="AutoShape 7">
            <a:extLst>
              <a:ext uri="{FF2B5EF4-FFF2-40B4-BE49-F238E27FC236}">
                <a16:creationId xmlns:a16="http://schemas.microsoft.com/office/drawing/2014/main" id="{102BD757-9E9A-4C59-87D6-FB0652B0ED7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37350" y="2931818"/>
            <a:ext cx="1450800" cy="3253897"/>
          </a:xfrm>
          <a:prstGeom prst="roundRect">
            <a:avLst>
              <a:gd name="adj" fmla="val 7935"/>
            </a:avLst>
          </a:prstGeom>
          <a:solidFill>
            <a:srgbClr val="4E91D4"/>
          </a:soli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" name="AutoShape 9">
            <a:extLst>
              <a:ext uri="{FF2B5EF4-FFF2-40B4-BE49-F238E27FC236}">
                <a16:creationId xmlns:a16="http://schemas.microsoft.com/office/drawing/2014/main" id="{23BB7454-DF65-4927-9716-80A75751D9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39974" y="1461316"/>
            <a:ext cx="1448176" cy="1897907"/>
          </a:xfrm>
          <a:prstGeom prst="roundRect">
            <a:avLst>
              <a:gd name="adj" fmla="val 5248"/>
            </a:avLst>
          </a:prstGeom>
          <a:solidFill>
            <a:srgbClr val="4E91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3" name="AutoShape 10">
            <a:extLst>
              <a:ext uri="{FF2B5EF4-FFF2-40B4-BE49-F238E27FC236}">
                <a16:creationId xmlns:a16="http://schemas.microsoft.com/office/drawing/2014/main" id="{D596FC3C-338C-46E1-8C55-1EE85FFB31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71456" y="2947183"/>
            <a:ext cx="1385212" cy="2880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91D4"/>
              </a:gs>
              <a:gs pos="100000">
                <a:srgbClr val="93BCE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临界胶束浓度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AF87CC-CCBB-4FE6-A1B5-FED959B7D0F2}"/>
              </a:ext>
            </a:extLst>
          </p:cNvPr>
          <p:cNvSpPr/>
          <p:nvPr/>
        </p:nvSpPr>
        <p:spPr>
          <a:xfrm>
            <a:off x="3324850" y="2986379"/>
            <a:ext cx="9541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粉体的接触角</a:t>
            </a:r>
          </a:p>
        </p:txBody>
      </p:sp>
      <p:sp>
        <p:nvSpPr>
          <p:cNvPr id="86" name="Text Box 8">
            <a:extLst>
              <a:ext uri="{FF2B5EF4-FFF2-40B4-BE49-F238E27FC236}">
                <a16:creationId xmlns:a16="http://schemas.microsoft.com/office/drawing/2014/main" id="{F6714052-42D4-457D-91C7-2EDF68B140D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89318" y="3405829"/>
            <a:ext cx="14279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采用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Wilhelmy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板法测试固体片状物或薄膜的动态接触角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采用</a:t>
            </a:r>
            <a:r>
              <a:rPr lang="en-US" altLang="zh-CN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Wilhelmy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板法或棒法，测试单纤维的接触角值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Text Box 8">
            <a:extLst>
              <a:ext uri="{FF2B5EF4-FFF2-40B4-BE49-F238E27FC236}">
                <a16:creationId xmlns:a16="http://schemas.microsoft.com/office/drawing/2014/main" id="{DFEC6208-5BDF-48AE-81D0-A94F03ED210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47389" y="3405829"/>
            <a:ext cx="14279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通过测试的接触角值，分析固体的表面自由能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通过界面张力值、表面张力值，分析液体的分量分布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9" name="Text Box 8">
            <a:extLst>
              <a:ext uri="{FF2B5EF4-FFF2-40B4-BE49-F238E27FC236}">
                <a16:creationId xmlns:a16="http://schemas.microsoft.com/office/drawing/2014/main" id="{CC63C323-8618-4431-8917-CDF6DB94DF7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972697" y="3405829"/>
            <a:ext cx="1427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通过测试不同浓度条件下的表面张力值，分析临界胶束浓度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402DD206-5E8F-44EA-9C33-1B86E7D3F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77" y="1676240"/>
            <a:ext cx="433756" cy="120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AutoShape 7">
            <a:extLst>
              <a:ext uri="{FF2B5EF4-FFF2-40B4-BE49-F238E27FC236}">
                <a16:creationId xmlns:a16="http://schemas.microsoft.com/office/drawing/2014/main" id="{E6726397-F3B2-4C57-A290-E91D3CEDC7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2733" y="2918302"/>
            <a:ext cx="1450800" cy="3253897"/>
          </a:xfrm>
          <a:prstGeom prst="roundRect">
            <a:avLst>
              <a:gd name="adj" fmla="val 7935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8" name="AutoShape 9">
            <a:extLst>
              <a:ext uri="{FF2B5EF4-FFF2-40B4-BE49-F238E27FC236}">
                <a16:creationId xmlns:a16="http://schemas.microsoft.com/office/drawing/2014/main" id="{0590CC62-511F-4445-AAF7-5B037EF6FE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5357" y="1447800"/>
            <a:ext cx="1448176" cy="1897907"/>
          </a:xfrm>
          <a:prstGeom prst="roundRect">
            <a:avLst>
              <a:gd name="adj" fmla="val 5248"/>
            </a:avLst>
          </a:prstGeom>
          <a:solidFill>
            <a:srgbClr val="DEE8E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9" name="AutoShape 10">
            <a:extLst>
              <a:ext uri="{FF2B5EF4-FFF2-40B4-BE49-F238E27FC236}">
                <a16:creationId xmlns:a16="http://schemas.microsoft.com/office/drawing/2014/main" id="{7A3B1EFF-B9E7-4993-A4D9-EC8F5B2E55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86839" y="2947183"/>
            <a:ext cx="1385212" cy="2880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91D4"/>
              </a:gs>
              <a:gs pos="100000">
                <a:srgbClr val="93BCE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000" dirty="0">
                <a:latin typeface="黑体" panose="02010609060101010101" pitchFamily="49" charset="-122"/>
                <a:ea typeface="黑体" panose="02010609060101010101" pitchFamily="49" charset="-122"/>
              </a:rPr>
              <a:t>附属功能</a:t>
            </a:r>
            <a:endParaRPr lang="zh-CN" altLang="en-US" dirty="0"/>
          </a:p>
        </p:txBody>
      </p:sp>
      <p:sp>
        <p:nvSpPr>
          <p:cNvPr id="53" name="Text Box 8">
            <a:extLst>
              <a:ext uri="{FF2B5EF4-FFF2-40B4-BE49-F238E27FC236}">
                <a16:creationId xmlns:a16="http://schemas.microsoft.com/office/drawing/2014/main" id="{30E30143-73F7-436D-9CF0-FF3EC75F566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34577" y="3379121"/>
            <a:ext cx="142794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/>
              <a:t>密度</a:t>
            </a:r>
            <a:endParaRPr lang="en-US" altLang="zh-CN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/>
              <a:t>沉降速度</a:t>
            </a:r>
            <a:endParaRPr lang="en-US" altLang="zh-CN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/>
              <a:t>顶破力</a:t>
            </a:r>
            <a:endParaRPr lang="en-US" altLang="zh-CN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/>
              <a:t>分析天平</a:t>
            </a:r>
            <a:endParaRPr lang="en-US" altLang="zh-CN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单纤维拉力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1A3CCE-4AD2-4126-BE60-1732DE9BE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48" y="1657253"/>
            <a:ext cx="1056208" cy="10793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25F9A7-BDBB-497D-BD39-3C6445982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530" y="1656623"/>
            <a:ext cx="1075663" cy="10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8F96BD-FFED-40D6-84F6-1D7E6938B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535" y="1656623"/>
            <a:ext cx="1007395" cy="1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64C1D4-CF1D-4958-A1A4-5068A8D19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0477" y="1656623"/>
            <a:ext cx="1001872" cy="1080000"/>
          </a:xfrm>
          <a:prstGeom prst="rect">
            <a:avLst/>
          </a:prstGeom>
        </p:spPr>
      </p:pic>
      <p:sp>
        <p:nvSpPr>
          <p:cNvPr id="46" name="Text Box 8">
            <a:extLst>
              <a:ext uri="{FF2B5EF4-FFF2-40B4-BE49-F238E27FC236}">
                <a16:creationId xmlns:a16="http://schemas.microsoft.com/office/drawing/2014/main" id="{1E268445-4143-4644-BB0D-DF2046FB120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37321" y="3405829"/>
            <a:ext cx="142794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采用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Washburn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渗透法测试粉体材料的接触角值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采用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Washburn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法测试纤维束的渗透速度并计算接触角值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F0F6091-2580-4A95-9DC0-9CA7ED0BEF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0538" y="1656623"/>
            <a:ext cx="1094211" cy="108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117E1AD-0171-4771-BBC1-E601F27D7C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5139" y="1656623"/>
            <a:ext cx="102093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3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 animBg="1"/>
      <p:bldP spid="38" grpId="0"/>
      <p:bldP spid="68" grpId="0" animBg="1"/>
      <p:bldP spid="70" grpId="0" animBg="1"/>
      <p:bldP spid="71" grpId="0" animBg="1"/>
      <p:bldP spid="55" grpId="0" animBg="1"/>
      <p:bldP spid="57" grpId="0" animBg="1"/>
      <p:bldP spid="58" grpId="0" animBg="1"/>
      <p:bldP spid="74" grpId="0" animBg="1"/>
      <p:bldP spid="76" grpId="0" animBg="1"/>
      <p:bldP spid="77" grpId="0" animBg="1"/>
      <p:bldP spid="80" grpId="0" animBg="1"/>
      <p:bldP spid="82" grpId="0" animBg="1"/>
      <p:bldP spid="83" grpId="0" animBg="1"/>
      <p:bldP spid="13" grpId="0"/>
      <p:bldP spid="86" grpId="0"/>
      <p:bldP spid="88" grpId="0"/>
      <p:bldP spid="89" grpId="0"/>
      <p:bldP spid="47" grpId="0" animBg="1"/>
      <p:bldP spid="48" grpId="0" animBg="1"/>
      <p:bldP spid="49" grpId="0" animBg="1"/>
      <p:bldP spid="53" grpId="0"/>
      <p:bldP spid="4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9245</TotalTime>
  <Words>2875</Words>
  <Application>Microsoft Office PowerPoint</Application>
  <PresentationFormat>全屏显示(4:3)</PresentationFormat>
  <Paragraphs>389</Paragraphs>
  <Slides>27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Adobe 黑体 Std R</vt:lpstr>
      <vt:lpstr>Adobe 宋体 Std L</vt:lpstr>
      <vt:lpstr>Gulim</vt:lpstr>
      <vt:lpstr>黑体</vt:lpstr>
      <vt:lpstr>宋体</vt:lpstr>
      <vt:lpstr>Arial</vt:lpstr>
      <vt:lpstr>Magneto</vt:lpstr>
      <vt:lpstr>Times New Roman</vt:lpstr>
      <vt:lpstr>Default Design</vt:lpstr>
      <vt:lpstr>CorelDRAW</vt:lpstr>
      <vt:lpstr>界面化学分析测试技术 —表面张力仪</vt:lpstr>
      <vt:lpstr>何谓表面张力仪？  — 表面张力·界面张力·接触角·表面自由能·密度 ·沉降速度·分析天平·粘附力·LB膜</vt:lpstr>
      <vt:lpstr>表面张力仪的发展历史 — 板法、环法的简单历史</vt:lpstr>
      <vt:lpstr>表面张力仪的技术略谈 — 您需要什么样的表面张力仪？</vt:lpstr>
      <vt:lpstr>表面张力仪的技术略谈 — 您需要什么样的表面张力仪？</vt:lpstr>
      <vt:lpstr>表面张力仪的技术略谈 — 您需要什么样的表面张力仪？</vt:lpstr>
      <vt:lpstr>表面张力仪的技术略谈 — 您需要什么样的表面张力仪？</vt:lpstr>
      <vt:lpstr>表面张力仪的型号 —技术发展水平及分类</vt:lpstr>
      <vt:lpstr>表面张力仪的测试功能 — 标准功能</vt:lpstr>
      <vt:lpstr>表面张力仪的测试功能 — 高级功能</vt:lpstr>
      <vt:lpstr>表面张力仪硬件技术解构 —整体部件的组成概况</vt:lpstr>
      <vt:lpstr>PowerPoint 演示文稿</vt:lpstr>
      <vt:lpstr>表面张力仪硬件技术解构 —传感器的种类</vt:lpstr>
      <vt:lpstr>表面张力仪硬件技术解构 —样品台升降机械结构</vt:lpstr>
      <vt:lpstr>表面张力仪接触角测试功能 —动态Wilhelmy Plate法、渗透法</vt:lpstr>
      <vt:lpstr>PowerPoint 演示文稿</vt:lpstr>
      <vt:lpstr>表面张力仪特殊功能 —消除静电的影响</vt:lpstr>
      <vt:lpstr>表面张力仪测试视频 —A101型表面张力仪</vt:lpstr>
      <vt:lpstr>表面张力仪测试视频 —A101型表面张力仪白金板与白金环数据对比</vt:lpstr>
      <vt:lpstr>表面张力仪测试视频 —A601型表面张力仪、手动CMC功能</vt:lpstr>
      <vt:lpstr>PowerPoint 演示文稿</vt:lpstr>
      <vt:lpstr>表面张力仪/界面张力仪 入门级 A3型</vt:lpstr>
      <vt:lpstr>表面张力仪/界面张力仪 标准型 A101系列</vt:lpstr>
      <vt:lpstr>表面张力仪/界面张力仪 研究型 A60系列</vt:lpstr>
      <vt:lpstr>表面张力仪/界面张力仪 研究型 A80系列</vt:lpstr>
      <vt:lpstr>表面张力仪/界面张力仪 研究型 A801Plus</vt:lpstr>
      <vt:lpstr>Thank You!</vt:lpstr>
    </vt:vector>
  </TitlesOfParts>
  <Company>Guild 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KINO Industry Co.,Ltd</dc:title>
  <dc:subject>interface chemistry</dc:subject>
  <dc:creator>rechard</dc:creator>
  <cp:lastModifiedBy>jaime</cp:lastModifiedBy>
  <cp:revision>2038</cp:revision>
  <dcterms:created xsi:type="dcterms:W3CDTF">2008-03-10T09:13:42Z</dcterms:created>
  <dcterms:modified xsi:type="dcterms:W3CDTF">2017-10-26T06:30:55Z</dcterms:modified>
</cp:coreProperties>
</file>